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9" r:id="rId2"/>
    <p:sldMasterId id="2147483688" r:id="rId3"/>
    <p:sldMasterId id="2147483707" r:id="rId4"/>
  </p:sldMasterIdLst>
  <p:notesMasterIdLst>
    <p:notesMasterId r:id="rId45"/>
  </p:notesMasterIdLst>
  <p:sldIdLst>
    <p:sldId id="325" r:id="rId5"/>
    <p:sldId id="257" r:id="rId6"/>
    <p:sldId id="259" r:id="rId7"/>
    <p:sldId id="260" r:id="rId8"/>
    <p:sldId id="262" r:id="rId9"/>
    <p:sldId id="263" r:id="rId10"/>
    <p:sldId id="326" r:id="rId11"/>
    <p:sldId id="265" r:id="rId12"/>
    <p:sldId id="327" r:id="rId13"/>
    <p:sldId id="338" r:id="rId14"/>
    <p:sldId id="331" r:id="rId15"/>
    <p:sldId id="332" r:id="rId16"/>
    <p:sldId id="333" r:id="rId17"/>
    <p:sldId id="328" r:id="rId18"/>
    <p:sldId id="334" r:id="rId19"/>
    <p:sldId id="273" r:id="rId20"/>
    <p:sldId id="335" r:id="rId21"/>
    <p:sldId id="339" r:id="rId22"/>
    <p:sldId id="336" r:id="rId23"/>
    <p:sldId id="278" r:id="rId24"/>
    <p:sldId id="280" r:id="rId25"/>
    <p:sldId id="281" r:id="rId26"/>
    <p:sldId id="295" r:id="rId27"/>
    <p:sldId id="298" r:id="rId28"/>
    <p:sldId id="300" r:id="rId29"/>
    <p:sldId id="343" r:id="rId30"/>
    <p:sldId id="344" r:id="rId31"/>
    <p:sldId id="303" r:id="rId32"/>
    <p:sldId id="304" r:id="rId33"/>
    <p:sldId id="287" r:id="rId34"/>
    <p:sldId id="288" r:id="rId35"/>
    <p:sldId id="290" r:id="rId36"/>
    <p:sldId id="285" r:id="rId37"/>
    <p:sldId id="286" r:id="rId38"/>
    <p:sldId id="292" r:id="rId39"/>
    <p:sldId id="340" r:id="rId40"/>
    <p:sldId id="275" r:id="rId41"/>
    <p:sldId id="342" r:id="rId42"/>
    <p:sldId id="283" r:id="rId43"/>
    <p:sldId id="34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792" userDrawn="1">
          <p15:clr>
            <a:srgbClr val="A4A3A4"/>
          </p15:clr>
        </p15:guide>
        <p15:guide id="3" pos="408" userDrawn="1">
          <p15:clr>
            <a:srgbClr val="A4A3A4"/>
          </p15:clr>
        </p15:guide>
        <p15:guide id="4" pos="7272" userDrawn="1">
          <p15:clr>
            <a:srgbClr val="A4A3A4"/>
          </p15:clr>
        </p15:guide>
        <p15:guide id="5" orient="horz" pos="384" userDrawn="1">
          <p15:clr>
            <a:srgbClr val="A4A3A4"/>
          </p15:clr>
        </p15:guide>
        <p15:guide id="6" orient="horz" pos="37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non Ryan" initials="SR" lastIdx="5" clrIdx="0">
    <p:extLst>
      <p:ext uri="{19B8F6BF-5375-455C-9EA6-DF929625EA0E}">
        <p15:presenceInfo xmlns:p15="http://schemas.microsoft.com/office/powerpoint/2012/main" userId="70c2f84d626cf9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35559"/>
    <a:srgbClr val="01C8EF"/>
    <a:srgbClr val="7AC143"/>
    <a:srgbClr val="99E0C6"/>
    <a:srgbClr val="003D80"/>
    <a:srgbClr val="F92A60"/>
    <a:srgbClr val="7CC20C"/>
    <a:srgbClr val="B7F7FF"/>
    <a:srgbClr val="1B979B"/>
    <a:srgbClr val="4D1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746"/>
    <p:restoredTop sz="94632"/>
  </p:normalViewPr>
  <p:slideViewPr>
    <p:cSldViewPr snapToGrid="0" snapToObjects="1" showGuides="1">
      <p:cViewPr varScale="1">
        <p:scale>
          <a:sx n="111" d="100"/>
          <a:sy n="111" d="100"/>
        </p:scale>
        <p:origin x="240" y="536"/>
      </p:cViewPr>
      <p:guideLst>
        <p:guide orient="horz" pos="2136"/>
        <p:guide pos="3792"/>
        <p:guide pos="408"/>
        <p:guide pos="7272"/>
        <p:guide orient="horz" pos="384"/>
        <p:guide orient="horz" pos="37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58025135600601"/>
          <c:y val="5.9654864369520201E-2"/>
          <c:w val="0.55864721993607802"/>
          <c:h val="0.83797106845833402"/>
        </c:manualLayout>
      </c:layout>
      <c:doughnutChart>
        <c:varyColors val="1"/>
        <c:ser>
          <c:idx val="0"/>
          <c:order val="0"/>
          <c:tx>
            <c:strRef>
              <c:f>Sheet1!$B$1</c:f>
              <c:strCache>
                <c:ptCount val="1"/>
                <c:pt idx="0">
                  <c:v>Funding</c:v>
                </c:pt>
              </c:strCache>
            </c:strRef>
          </c:tx>
          <c:spPr>
            <a:solidFill>
              <a:schemeClr val="tx1"/>
            </a:solidFill>
            <a:ln>
              <a:noFill/>
            </a:ln>
            <a:effectLst>
              <a:outerShdw blurRad="622300" dist="38100" dir="2700000" sx="104000" sy="104000" algn="tl" rotWithShape="0">
                <a:prstClr val="black">
                  <a:alpha val="34000"/>
                </a:prstClr>
              </a:outerShdw>
            </a:effectLst>
            <a:scene3d>
              <a:camera prst="orthographicFront"/>
              <a:lightRig rig="brightRoom" dir="t"/>
            </a:scene3d>
            <a:sp3d prstMaterial="flat">
              <a:contourClr>
                <a:srgbClr val="000000"/>
              </a:contourClr>
            </a:sp3d>
          </c:spPr>
          <c:dPt>
            <c:idx val="0"/>
            <c:bubble3D val="0"/>
            <c:spPr>
              <a:solidFill>
                <a:schemeClr val="accent5"/>
              </a:solidFill>
              <a:ln>
                <a:noFill/>
              </a:ln>
              <a:effectLst>
                <a:outerShdw blurRad="622300" dist="38100" dir="2700000" sx="104000" sy="104000" algn="tl" rotWithShape="0">
                  <a:prstClr val="black">
                    <a:alpha val="34000"/>
                  </a:prstClr>
                </a:outerShdw>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1-6779-2945-9562-21CF514642F2}"/>
              </c:ext>
            </c:extLst>
          </c:dPt>
          <c:dPt>
            <c:idx val="1"/>
            <c:bubble3D val="0"/>
            <c:spPr>
              <a:solidFill>
                <a:schemeClr val="accent2"/>
              </a:solidFill>
              <a:ln>
                <a:noFill/>
              </a:ln>
              <a:effectLst>
                <a:outerShdw blurRad="622300" dist="38100" dir="2700000" sx="104000" sy="104000" algn="tl" rotWithShape="0">
                  <a:prstClr val="black">
                    <a:alpha val="34000"/>
                  </a:prstClr>
                </a:outerShdw>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3-6779-2945-9562-21CF514642F2}"/>
              </c:ext>
            </c:extLst>
          </c:dPt>
          <c:dPt>
            <c:idx val="2"/>
            <c:bubble3D val="0"/>
            <c:spPr>
              <a:solidFill>
                <a:schemeClr val="accent1"/>
              </a:solidFill>
              <a:ln>
                <a:noFill/>
              </a:ln>
              <a:effectLst>
                <a:outerShdw blurRad="622300" dist="38100" dir="2700000" sx="104000" sy="104000" algn="tl" rotWithShape="0">
                  <a:prstClr val="black">
                    <a:alpha val="34000"/>
                  </a:prstClr>
                </a:outerShdw>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5-6779-2945-9562-21CF514642F2}"/>
              </c:ext>
            </c:extLst>
          </c:dPt>
          <c:dPt>
            <c:idx val="3"/>
            <c:bubble3D val="0"/>
            <c:spPr>
              <a:solidFill>
                <a:schemeClr val="tx1"/>
              </a:solidFill>
              <a:ln>
                <a:noFill/>
              </a:ln>
              <a:effectLst>
                <a:outerShdw blurRad="622300" dist="38100" dir="2700000" sx="104000" sy="104000" algn="tl" rotWithShape="0">
                  <a:prstClr val="black">
                    <a:alpha val="34000"/>
                  </a:prstClr>
                </a:outerShdw>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7-6779-2945-9562-21CF514642F2}"/>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lt1"/>
                    </a:solidFill>
                    <a:latin typeface="+mn-lt"/>
                    <a:ea typeface="Cooper Hewitt Book" charset="0"/>
                    <a:cs typeface="Cooper Hewitt Book"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Build Community</c:v>
                </c:pt>
                <c:pt idx="1">
                  <c:v>Accelerate Impact</c:v>
                </c:pt>
                <c:pt idx="2">
                  <c:v>Lead on Policy</c:v>
                </c:pt>
              </c:strCache>
            </c:strRef>
          </c:cat>
          <c:val>
            <c:numRef>
              <c:f>Sheet1!$B$2:$B$5</c:f>
              <c:numCache>
                <c:formatCode>"$"#,##0</c:formatCode>
                <c:ptCount val="4"/>
                <c:pt idx="0">
                  <c:v>5000000</c:v>
                </c:pt>
                <c:pt idx="1">
                  <c:v>3000000</c:v>
                </c:pt>
                <c:pt idx="2">
                  <c:v>2200000</c:v>
                </c:pt>
              </c:numCache>
            </c:numRef>
          </c:val>
          <c:extLst>
            <c:ext xmlns:c16="http://schemas.microsoft.com/office/drawing/2014/chart" uri="{C3380CC4-5D6E-409C-BE32-E72D297353CC}">
              <c16:uniqueId val="{00000008-6779-2945-9562-21CF514642F2}"/>
            </c:ext>
          </c:extLst>
        </c:ser>
        <c:dLbls>
          <c:showLegendKey val="0"/>
          <c:showVal val="0"/>
          <c:showCatName val="0"/>
          <c:showSerName val="0"/>
          <c:showPercent val="1"/>
          <c:showBubbleSize val="0"/>
          <c:showLeaderLines val="1"/>
        </c:dLbls>
        <c:firstSliceAng val="0"/>
        <c:holeSize val="59"/>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A6FFBE-737C-6C41-A828-FC95E74E1677}" type="datetimeFigureOut">
              <a:rPr lang="en-US" smtClean="0"/>
              <a:t>10/1/18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D74EB7-92D7-5C4E-856D-D4CFD282698E}" type="slidenum">
              <a:rPr lang="en-US" smtClean="0"/>
              <a:t>‹#›</a:t>
            </a:fld>
            <a:endParaRPr lang="en-US"/>
          </a:p>
        </p:txBody>
      </p:sp>
    </p:spTree>
    <p:extLst>
      <p:ext uri="{BB962C8B-B14F-4D97-AF65-F5344CB8AC3E}">
        <p14:creationId xmlns:p14="http://schemas.microsoft.com/office/powerpoint/2010/main" val="739761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495E44-BC30-404D-8E50-4464D355D2B5}" type="slidenum">
              <a:rPr lang="en-US" smtClean="0"/>
              <a:t>23</a:t>
            </a:fld>
            <a:endParaRPr lang="en-US"/>
          </a:p>
        </p:txBody>
      </p:sp>
    </p:spTree>
    <p:extLst>
      <p:ext uri="{BB962C8B-B14F-4D97-AF65-F5344CB8AC3E}">
        <p14:creationId xmlns:p14="http://schemas.microsoft.com/office/powerpoint/2010/main" val="614668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495E44-BC30-404D-8E50-4464D355D2B5}" type="slidenum">
              <a:rPr lang="en-US" smtClean="0"/>
              <a:t>24</a:t>
            </a:fld>
            <a:endParaRPr lang="en-US"/>
          </a:p>
        </p:txBody>
      </p:sp>
    </p:spTree>
    <p:extLst>
      <p:ext uri="{BB962C8B-B14F-4D97-AF65-F5344CB8AC3E}">
        <p14:creationId xmlns:p14="http://schemas.microsoft.com/office/powerpoint/2010/main" val="179932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495E44-BC30-404D-8E50-4464D355D2B5}" type="slidenum">
              <a:rPr lang="en-US" smtClean="0"/>
              <a:t>25</a:t>
            </a:fld>
            <a:endParaRPr lang="en-US"/>
          </a:p>
        </p:txBody>
      </p:sp>
    </p:spTree>
    <p:extLst>
      <p:ext uri="{BB962C8B-B14F-4D97-AF65-F5344CB8AC3E}">
        <p14:creationId xmlns:p14="http://schemas.microsoft.com/office/powerpoint/2010/main" val="636136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495E44-BC30-404D-8E50-4464D355D2B5}" type="slidenum">
              <a:rPr lang="en-US" smtClean="0"/>
              <a:t>26</a:t>
            </a:fld>
            <a:endParaRPr lang="en-US"/>
          </a:p>
        </p:txBody>
      </p:sp>
    </p:spTree>
    <p:extLst>
      <p:ext uri="{BB962C8B-B14F-4D97-AF65-F5344CB8AC3E}">
        <p14:creationId xmlns:p14="http://schemas.microsoft.com/office/powerpoint/2010/main" val="991617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495E44-BC30-404D-8E50-4464D355D2B5}" type="slidenum">
              <a:rPr lang="en-US" smtClean="0"/>
              <a:t>27</a:t>
            </a:fld>
            <a:endParaRPr lang="en-US"/>
          </a:p>
        </p:txBody>
      </p:sp>
    </p:spTree>
    <p:extLst>
      <p:ext uri="{BB962C8B-B14F-4D97-AF65-F5344CB8AC3E}">
        <p14:creationId xmlns:p14="http://schemas.microsoft.com/office/powerpoint/2010/main" val="2630714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495E44-BC30-404D-8E50-4464D355D2B5}" type="slidenum">
              <a:rPr lang="en-US" smtClean="0"/>
              <a:t>28</a:t>
            </a:fld>
            <a:endParaRPr lang="en-US"/>
          </a:p>
        </p:txBody>
      </p:sp>
    </p:spTree>
    <p:extLst>
      <p:ext uri="{BB962C8B-B14F-4D97-AF65-F5344CB8AC3E}">
        <p14:creationId xmlns:p14="http://schemas.microsoft.com/office/powerpoint/2010/main" val="828200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495E44-BC30-404D-8E50-4464D355D2B5}" type="slidenum">
              <a:rPr lang="en-US" smtClean="0"/>
              <a:t>29</a:t>
            </a:fld>
            <a:endParaRPr lang="en-US"/>
          </a:p>
        </p:txBody>
      </p:sp>
    </p:spTree>
    <p:extLst>
      <p:ext uri="{BB962C8B-B14F-4D97-AF65-F5344CB8AC3E}">
        <p14:creationId xmlns:p14="http://schemas.microsoft.com/office/powerpoint/2010/main" val="1360380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Divider">
    <p:bg>
      <p:bgPr>
        <a:gradFill>
          <a:gsLst>
            <a:gs pos="13000">
              <a:schemeClr val="tx2">
                <a:lumMod val="50000"/>
              </a:schemeClr>
            </a:gs>
            <a:gs pos="100000">
              <a:schemeClr val="tx2"/>
            </a:gs>
          </a:gsLst>
          <a:lin ang="7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5CA9-B742-4B5E-938F-957470D045F5}"/>
              </a:ext>
            </a:extLst>
          </p:cNvPr>
          <p:cNvSpPr>
            <a:spLocks noGrp="1"/>
          </p:cNvSpPr>
          <p:nvPr>
            <p:ph type="title" hasCustomPrompt="1"/>
          </p:nvPr>
        </p:nvSpPr>
        <p:spPr>
          <a:xfrm>
            <a:off x="838200" y="2366899"/>
            <a:ext cx="10515600" cy="1325563"/>
          </a:xfrm>
        </p:spPr>
        <p:txBody>
          <a:bodyPr/>
          <a:lstStyle>
            <a:lvl1pPr algn="l">
              <a:defRPr cap="none" baseline="0">
                <a:solidFill>
                  <a:schemeClr val="bg1"/>
                </a:solidFill>
                <a:latin typeface="+mn-lt"/>
              </a:defRPr>
            </a:lvl1pPr>
          </a:lstStyle>
          <a:p>
            <a:r>
              <a:rPr lang="en-US" dirty="0"/>
              <a:t>Click to edit title</a:t>
            </a:r>
            <a:endParaRPr lang="en-GB" dirty="0"/>
          </a:p>
        </p:txBody>
      </p:sp>
      <p:sp>
        <p:nvSpPr>
          <p:cNvPr id="5" name="Text Placeholder 4">
            <a:extLst>
              <a:ext uri="{FF2B5EF4-FFF2-40B4-BE49-F238E27FC236}">
                <a16:creationId xmlns:a16="http://schemas.microsoft.com/office/drawing/2014/main" id="{D39262A8-8C34-304B-9524-6A9B13B09253}"/>
              </a:ext>
            </a:extLst>
          </p:cNvPr>
          <p:cNvSpPr>
            <a:spLocks noGrp="1"/>
          </p:cNvSpPr>
          <p:nvPr>
            <p:ph type="body" sz="quarter" idx="10" hasCustomPrompt="1"/>
          </p:nvPr>
        </p:nvSpPr>
        <p:spPr>
          <a:xfrm>
            <a:off x="838199" y="3827461"/>
            <a:ext cx="10515601" cy="524405"/>
          </a:xfrm>
        </p:spPr>
        <p:txBody>
          <a:bodyPr anchor="ctr" anchorCtr="0">
            <a:normAutofit/>
          </a:bodyPr>
          <a:lstStyle>
            <a:lvl1pPr marL="0" indent="0">
              <a:buNone/>
              <a:defRPr sz="2800" b="1" i="0" cap="all" spc="200" baseline="0">
                <a:latin typeface="Franklin Gothic Demi" panose="020B0603020102020204" pitchFamily="34" charset="0"/>
              </a:defRPr>
            </a:lvl1pPr>
          </a:lstStyle>
          <a:p>
            <a:pPr lvl="0"/>
            <a:r>
              <a:rPr lang="en-US" dirty="0"/>
              <a:t>Click to edit subtitle</a:t>
            </a:r>
          </a:p>
        </p:txBody>
      </p:sp>
      <p:grpSp>
        <p:nvGrpSpPr>
          <p:cNvPr id="10" name="Group 9">
            <a:extLst>
              <a:ext uri="{FF2B5EF4-FFF2-40B4-BE49-F238E27FC236}">
                <a16:creationId xmlns:a16="http://schemas.microsoft.com/office/drawing/2014/main" id="{B82D834D-F3E3-6A49-9497-8CB45F2E3C4E}"/>
              </a:ext>
            </a:extLst>
          </p:cNvPr>
          <p:cNvGrpSpPr/>
          <p:nvPr userDrawn="1"/>
        </p:nvGrpSpPr>
        <p:grpSpPr>
          <a:xfrm>
            <a:off x="838199" y="5554133"/>
            <a:ext cx="5213764" cy="854074"/>
            <a:chOff x="7857594" y="6121565"/>
            <a:chExt cx="3610506" cy="591442"/>
          </a:xfrm>
        </p:grpSpPr>
        <p:pic>
          <p:nvPicPr>
            <p:cNvPr id="8" name="Picture 7">
              <a:extLst>
                <a:ext uri="{FF2B5EF4-FFF2-40B4-BE49-F238E27FC236}">
                  <a16:creationId xmlns:a16="http://schemas.microsoft.com/office/drawing/2014/main" id="{DDE273B6-CD46-7644-9314-E3F76B6096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3814" y="6190660"/>
              <a:ext cx="1604286" cy="450326"/>
            </a:xfrm>
            <a:prstGeom prst="rect">
              <a:avLst/>
            </a:prstGeom>
          </p:spPr>
        </p:pic>
        <p:pic>
          <p:nvPicPr>
            <p:cNvPr id="9" name="Picture 8">
              <a:extLst>
                <a:ext uri="{FF2B5EF4-FFF2-40B4-BE49-F238E27FC236}">
                  <a16:creationId xmlns:a16="http://schemas.microsoft.com/office/drawing/2014/main" id="{ACE6DE93-4025-7D46-85FC-DA3FF30CD8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57594" y="6121565"/>
              <a:ext cx="1737360" cy="591442"/>
            </a:xfrm>
            <a:prstGeom prst="rect">
              <a:avLst/>
            </a:prstGeom>
          </p:spPr>
        </p:pic>
      </p:grpSp>
    </p:spTree>
    <p:extLst>
      <p:ext uri="{BB962C8B-B14F-4D97-AF65-F5344CB8AC3E}">
        <p14:creationId xmlns:p14="http://schemas.microsoft.com/office/powerpoint/2010/main" val="1629812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40494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627243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Shape 15"/>
        <p:cNvGrpSpPr/>
        <p:nvPr/>
      </p:nvGrpSpPr>
      <p:grpSpPr>
        <a:xfrm>
          <a:off x="0" y="0"/>
          <a:ext cx="0" cy="0"/>
          <a:chOff x="0" y="0"/>
          <a:chExt cx="0" cy="0"/>
        </a:xfrm>
      </p:grpSpPr>
      <p:sp>
        <p:nvSpPr>
          <p:cNvPr id="17" name="Shape 17"/>
          <p:cNvSpPr/>
          <p:nvPr/>
        </p:nvSpPr>
        <p:spPr>
          <a:xfrm>
            <a:off x="0" y="0"/>
            <a:ext cx="6096000" cy="68580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29" name="Title 1">
            <a:extLst>
              <a:ext uri="{FF2B5EF4-FFF2-40B4-BE49-F238E27FC236}">
                <a16:creationId xmlns:a16="http://schemas.microsoft.com/office/drawing/2014/main" id="{E3240CAF-C7EA-4D4B-8843-211EBF1F1DDB}"/>
              </a:ext>
            </a:extLst>
          </p:cNvPr>
          <p:cNvSpPr>
            <a:spLocks noGrp="1"/>
          </p:cNvSpPr>
          <p:nvPr>
            <p:ph type="title" hasCustomPrompt="1"/>
          </p:nvPr>
        </p:nvSpPr>
        <p:spPr>
          <a:xfrm>
            <a:off x="838200" y="730250"/>
            <a:ext cx="4411133" cy="1325563"/>
          </a:xfrm>
        </p:spPr>
        <p:txBody>
          <a:bodyPr anchor="t" anchorCtr="0">
            <a:noAutofit/>
          </a:bodyPr>
          <a:lstStyle>
            <a:lvl1pPr>
              <a:defRPr sz="5000">
                <a:solidFill>
                  <a:schemeClr val="tx2"/>
                </a:solidFill>
              </a:defRPr>
            </a:lvl1pPr>
          </a:lstStyle>
          <a:p>
            <a:r>
              <a:rPr lang="en-US" dirty="0"/>
              <a:t>Click to edit title style</a:t>
            </a:r>
          </a:p>
        </p:txBody>
      </p:sp>
      <p:sp>
        <p:nvSpPr>
          <p:cNvPr id="30" name="Content Placeholder 2">
            <a:extLst>
              <a:ext uri="{FF2B5EF4-FFF2-40B4-BE49-F238E27FC236}">
                <a16:creationId xmlns:a16="http://schemas.microsoft.com/office/drawing/2014/main" id="{6563C8CE-BCFD-E443-A14A-0628B8C2BCEF}"/>
              </a:ext>
            </a:extLst>
          </p:cNvPr>
          <p:cNvSpPr>
            <a:spLocks noGrp="1"/>
          </p:cNvSpPr>
          <p:nvPr>
            <p:ph idx="1"/>
          </p:nvPr>
        </p:nvSpPr>
        <p:spPr>
          <a:xfrm>
            <a:off x="838200" y="2463800"/>
            <a:ext cx="4411133" cy="359833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151958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p:bg>
      <p:bgPr>
        <a:solidFill>
          <a:srgbClr val="FFFFFF"/>
        </a:solidFill>
        <a:effectLst/>
      </p:bgPr>
    </p:bg>
    <p:spTree>
      <p:nvGrpSpPr>
        <p:cNvPr id="1" name="Shape 1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724DB4-5164-0E45-8BA6-E9ECAE8791D3}"/>
              </a:ext>
            </a:extLst>
          </p:cNvPr>
          <p:cNvSpPr>
            <a:spLocks noGrp="1"/>
          </p:cNvSpPr>
          <p:nvPr>
            <p:ph type="pic" sz="quarter" idx="10"/>
          </p:nvPr>
        </p:nvSpPr>
        <p:spPr>
          <a:xfrm>
            <a:off x="6096000" y="0"/>
            <a:ext cx="6095999" cy="6858000"/>
          </a:xfrm>
        </p:spPr>
        <p:txBody>
          <a:bodyPr tIns="1554480">
            <a:normAutofit/>
          </a:bodyPr>
          <a:lstStyle>
            <a:lvl1pPr marL="0" indent="0" algn="ctr">
              <a:buNone/>
              <a:defRPr sz="1500">
                <a:solidFill>
                  <a:schemeClr val="bg2">
                    <a:lumMod val="90000"/>
                  </a:schemeClr>
                </a:solidFill>
              </a:defRPr>
            </a:lvl1pPr>
          </a:lstStyle>
          <a:p>
            <a:endParaRPr lang="en-US" dirty="0"/>
          </a:p>
        </p:txBody>
      </p:sp>
      <p:sp>
        <p:nvSpPr>
          <p:cNvPr id="10" name="Title 1">
            <a:extLst>
              <a:ext uri="{FF2B5EF4-FFF2-40B4-BE49-F238E27FC236}">
                <a16:creationId xmlns:a16="http://schemas.microsoft.com/office/drawing/2014/main" id="{18ADC10F-BDDD-0540-B9E0-304DDFEBBB10}"/>
              </a:ext>
            </a:extLst>
          </p:cNvPr>
          <p:cNvSpPr>
            <a:spLocks noGrp="1"/>
          </p:cNvSpPr>
          <p:nvPr>
            <p:ph type="title" hasCustomPrompt="1"/>
          </p:nvPr>
        </p:nvSpPr>
        <p:spPr>
          <a:xfrm>
            <a:off x="838200" y="730250"/>
            <a:ext cx="4411133" cy="1325563"/>
          </a:xfrm>
        </p:spPr>
        <p:txBody>
          <a:bodyPr anchor="t" anchorCtr="0">
            <a:noAutofit/>
          </a:bodyPr>
          <a:lstStyle>
            <a:lvl1pPr>
              <a:defRPr sz="5000">
                <a:solidFill>
                  <a:schemeClr val="tx2"/>
                </a:solidFill>
              </a:defRPr>
            </a:lvl1pPr>
          </a:lstStyle>
          <a:p>
            <a:r>
              <a:rPr lang="en-US" dirty="0"/>
              <a:t>Click to edit title style</a:t>
            </a:r>
          </a:p>
        </p:txBody>
      </p:sp>
      <p:sp>
        <p:nvSpPr>
          <p:cNvPr id="11" name="Content Placeholder 2">
            <a:extLst>
              <a:ext uri="{FF2B5EF4-FFF2-40B4-BE49-F238E27FC236}">
                <a16:creationId xmlns:a16="http://schemas.microsoft.com/office/drawing/2014/main" id="{410F8422-91BE-4241-837D-7B0A54CE4A7D}"/>
              </a:ext>
            </a:extLst>
          </p:cNvPr>
          <p:cNvSpPr>
            <a:spLocks noGrp="1"/>
          </p:cNvSpPr>
          <p:nvPr>
            <p:ph idx="1"/>
          </p:nvPr>
        </p:nvSpPr>
        <p:spPr>
          <a:xfrm>
            <a:off x="838200" y="2463800"/>
            <a:ext cx="4411133" cy="359833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22851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p:bg>
      <p:bgPr>
        <a:solidFill>
          <a:srgbClr val="FFFFFF"/>
        </a:solidFill>
        <a:effectLst/>
      </p:bgPr>
    </p:bg>
    <p:spTree>
      <p:nvGrpSpPr>
        <p:cNvPr id="1" name="Shape 15"/>
        <p:cNvGrpSpPr/>
        <p:nvPr/>
      </p:nvGrpSpPr>
      <p:grpSpPr>
        <a:xfrm>
          <a:off x="0" y="0"/>
          <a:ext cx="0" cy="0"/>
          <a:chOff x="0" y="0"/>
          <a:chExt cx="0" cy="0"/>
        </a:xfrm>
      </p:grpSpPr>
      <p:sp>
        <p:nvSpPr>
          <p:cNvPr id="15" name="Shape 17">
            <a:extLst>
              <a:ext uri="{FF2B5EF4-FFF2-40B4-BE49-F238E27FC236}">
                <a16:creationId xmlns:a16="http://schemas.microsoft.com/office/drawing/2014/main" id="{6EE79CF4-4819-964F-B1E8-F4AC5A6DD4D5}"/>
              </a:ext>
            </a:extLst>
          </p:cNvPr>
          <p:cNvSpPr/>
          <p:nvPr userDrawn="1"/>
        </p:nvSpPr>
        <p:spPr>
          <a:xfrm>
            <a:off x="0" y="0"/>
            <a:ext cx="6096000" cy="6858000"/>
          </a:xfrm>
          <a:prstGeom prst="rect">
            <a:avLst/>
          </a:prstGeom>
          <a:gradFill>
            <a:gsLst>
              <a:gs pos="13000">
                <a:schemeClr val="accent1"/>
              </a:gs>
              <a:gs pos="100000">
                <a:schemeClr val="accent2">
                  <a:lumMod val="75000"/>
                </a:schemeClr>
              </a:gs>
            </a:gsLst>
            <a:lin ang="7800000" scaled="0"/>
          </a:gradFill>
          <a:ln>
            <a:noFill/>
          </a:ln>
        </p:spPr>
        <p:txBody>
          <a:bodyPr lIns="121900" tIns="121900" rIns="121900" bIns="121900" anchor="ctr" anchorCtr="0">
            <a:noAutofit/>
          </a:bodyPr>
          <a:lstStyle/>
          <a:p>
            <a:pPr lvl="0">
              <a:spcBef>
                <a:spcPts val="0"/>
              </a:spcBef>
              <a:buNone/>
            </a:pPr>
            <a:endParaRPr sz="2400"/>
          </a:p>
        </p:txBody>
      </p:sp>
      <p:sp>
        <p:nvSpPr>
          <p:cNvPr id="3" name="Picture Placeholder 2">
            <a:extLst>
              <a:ext uri="{FF2B5EF4-FFF2-40B4-BE49-F238E27FC236}">
                <a16:creationId xmlns:a16="http://schemas.microsoft.com/office/drawing/2014/main" id="{79724DB4-5164-0E45-8BA6-E9ECAE8791D3}"/>
              </a:ext>
            </a:extLst>
          </p:cNvPr>
          <p:cNvSpPr>
            <a:spLocks noGrp="1"/>
          </p:cNvSpPr>
          <p:nvPr>
            <p:ph type="pic" sz="quarter" idx="10"/>
          </p:nvPr>
        </p:nvSpPr>
        <p:spPr>
          <a:xfrm>
            <a:off x="6096000" y="0"/>
            <a:ext cx="6095999" cy="6858000"/>
          </a:xfrm>
        </p:spPr>
        <p:txBody>
          <a:bodyPr tIns="1554480">
            <a:normAutofit/>
          </a:bodyPr>
          <a:lstStyle>
            <a:lvl1pPr marL="0" indent="0" algn="ctr">
              <a:buNone/>
              <a:defRPr sz="1500">
                <a:solidFill>
                  <a:schemeClr val="bg2">
                    <a:lumMod val="90000"/>
                  </a:schemeClr>
                </a:solidFill>
              </a:defRPr>
            </a:lvl1pPr>
          </a:lstStyle>
          <a:p>
            <a:endParaRPr lang="en-US" dirty="0"/>
          </a:p>
        </p:txBody>
      </p:sp>
      <p:sp>
        <p:nvSpPr>
          <p:cNvPr id="10" name="Title 1">
            <a:extLst>
              <a:ext uri="{FF2B5EF4-FFF2-40B4-BE49-F238E27FC236}">
                <a16:creationId xmlns:a16="http://schemas.microsoft.com/office/drawing/2014/main" id="{18ADC10F-BDDD-0540-B9E0-304DDFEBBB10}"/>
              </a:ext>
            </a:extLst>
          </p:cNvPr>
          <p:cNvSpPr>
            <a:spLocks noGrp="1"/>
          </p:cNvSpPr>
          <p:nvPr>
            <p:ph type="title" hasCustomPrompt="1"/>
          </p:nvPr>
        </p:nvSpPr>
        <p:spPr>
          <a:xfrm>
            <a:off x="838200" y="730250"/>
            <a:ext cx="4411133" cy="1325563"/>
          </a:xfrm>
        </p:spPr>
        <p:txBody>
          <a:bodyPr anchor="t" anchorCtr="0">
            <a:noAutofit/>
          </a:bodyPr>
          <a:lstStyle>
            <a:lvl1pPr>
              <a:defRPr sz="5000">
                <a:solidFill>
                  <a:schemeClr val="bg1"/>
                </a:solidFill>
              </a:defRPr>
            </a:lvl1pPr>
          </a:lstStyle>
          <a:p>
            <a:r>
              <a:rPr lang="en-US" dirty="0"/>
              <a:t>Click to edit title style</a:t>
            </a:r>
          </a:p>
        </p:txBody>
      </p:sp>
      <p:sp>
        <p:nvSpPr>
          <p:cNvPr id="11" name="Content Placeholder 2">
            <a:extLst>
              <a:ext uri="{FF2B5EF4-FFF2-40B4-BE49-F238E27FC236}">
                <a16:creationId xmlns:a16="http://schemas.microsoft.com/office/drawing/2014/main" id="{410F8422-91BE-4241-837D-7B0A54CE4A7D}"/>
              </a:ext>
            </a:extLst>
          </p:cNvPr>
          <p:cNvSpPr>
            <a:spLocks noGrp="1"/>
          </p:cNvSpPr>
          <p:nvPr>
            <p:ph idx="1"/>
          </p:nvPr>
        </p:nvSpPr>
        <p:spPr>
          <a:xfrm>
            <a:off x="838200" y="2463800"/>
            <a:ext cx="4411133" cy="359833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08746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p:bg>
      <p:bgPr>
        <a:solidFill>
          <a:srgbClr val="FFFFFF"/>
        </a:solidFill>
        <a:effectLst/>
      </p:bgPr>
    </p:bg>
    <p:spTree>
      <p:nvGrpSpPr>
        <p:cNvPr id="1" name="Shape 15"/>
        <p:cNvGrpSpPr/>
        <p:nvPr/>
      </p:nvGrpSpPr>
      <p:grpSpPr>
        <a:xfrm>
          <a:off x="0" y="0"/>
          <a:ext cx="0" cy="0"/>
          <a:chOff x="0" y="0"/>
          <a:chExt cx="0" cy="0"/>
        </a:xfrm>
      </p:grpSpPr>
      <p:sp>
        <p:nvSpPr>
          <p:cNvPr id="15" name="Shape 17">
            <a:extLst>
              <a:ext uri="{FF2B5EF4-FFF2-40B4-BE49-F238E27FC236}">
                <a16:creationId xmlns:a16="http://schemas.microsoft.com/office/drawing/2014/main" id="{6EE79CF4-4819-964F-B1E8-F4AC5A6DD4D5}"/>
              </a:ext>
            </a:extLst>
          </p:cNvPr>
          <p:cNvSpPr/>
          <p:nvPr userDrawn="1"/>
        </p:nvSpPr>
        <p:spPr>
          <a:xfrm>
            <a:off x="6096000" y="0"/>
            <a:ext cx="6096000" cy="6858000"/>
          </a:xfrm>
          <a:prstGeom prst="rect">
            <a:avLst/>
          </a:prstGeom>
          <a:gradFill>
            <a:gsLst>
              <a:gs pos="13000">
                <a:schemeClr val="accent1"/>
              </a:gs>
              <a:gs pos="100000">
                <a:schemeClr val="accent2">
                  <a:lumMod val="75000"/>
                </a:schemeClr>
              </a:gs>
            </a:gsLst>
            <a:lin ang="7800000" scaled="0"/>
          </a:gradFill>
          <a:ln>
            <a:noFill/>
          </a:ln>
        </p:spPr>
        <p:txBody>
          <a:bodyPr lIns="121900" tIns="121900" rIns="121900" bIns="121900" anchor="ctr" anchorCtr="0">
            <a:noAutofit/>
          </a:bodyPr>
          <a:lstStyle/>
          <a:p>
            <a:pPr lvl="0">
              <a:spcBef>
                <a:spcPts val="0"/>
              </a:spcBef>
              <a:buNone/>
            </a:pPr>
            <a:endParaRPr sz="2400"/>
          </a:p>
        </p:txBody>
      </p:sp>
      <p:sp>
        <p:nvSpPr>
          <p:cNvPr id="3" name="Picture Placeholder 2">
            <a:extLst>
              <a:ext uri="{FF2B5EF4-FFF2-40B4-BE49-F238E27FC236}">
                <a16:creationId xmlns:a16="http://schemas.microsoft.com/office/drawing/2014/main" id="{79724DB4-5164-0E45-8BA6-E9ECAE8791D3}"/>
              </a:ext>
            </a:extLst>
          </p:cNvPr>
          <p:cNvSpPr>
            <a:spLocks noGrp="1"/>
          </p:cNvSpPr>
          <p:nvPr>
            <p:ph type="pic" sz="quarter" idx="10"/>
          </p:nvPr>
        </p:nvSpPr>
        <p:spPr>
          <a:xfrm>
            <a:off x="0" y="0"/>
            <a:ext cx="6096001" cy="6858000"/>
          </a:xfrm>
        </p:spPr>
        <p:txBody>
          <a:bodyPr tIns="1554480">
            <a:normAutofit/>
          </a:bodyPr>
          <a:lstStyle>
            <a:lvl1pPr marL="0" indent="0" algn="ctr">
              <a:buNone/>
              <a:defRPr sz="1500">
                <a:solidFill>
                  <a:schemeClr val="bg2">
                    <a:lumMod val="90000"/>
                  </a:schemeClr>
                </a:solidFill>
              </a:defRPr>
            </a:lvl1pPr>
          </a:lstStyle>
          <a:p>
            <a:endParaRPr lang="en-US" dirty="0"/>
          </a:p>
        </p:txBody>
      </p:sp>
      <p:sp>
        <p:nvSpPr>
          <p:cNvPr id="10" name="Title 1">
            <a:extLst>
              <a:ext uri="{FF2B5EF4-FFF2-40B4-BE49-F238E27FC236}">
                <a16:creationId xmlns:a16="http://schemas.microsoft.com/office/drawing/2014/main" id="{18ADC10F-BDDD-0540-B9E0-304DDFEBBB10}"/>
              </a:ext>
            </a:extLst>
          </p:cNvPr>
          <p:cNvSpPr>
            <a:spLocks noGrp="1"/>
          </p:cNvSpPr>
          <p:nvPr>
            <p:ph type="title" hasCustomPrompt="1"/>
          </p:nvPr>
        </p:nvSpPr>
        <p:spPr>
          <a:xfrm>
            <a:off x="6934200" y="730250"/>
            <a:ext cx="4411133" cy="1325563"/>
          </a:xfrm>
        </p:spPr>
        <p:txBody>
          <a:bodyPr anchor="t" anchorCtr="0">
            <a:noAutofit/>
          </a:bodyPr>
          <a:lstStyle>
            <a:lvl1pPr>
              <a:defRPr sz="5000">
                <a:solidFill>
                  <a:schemeClr val="bg1"/>
                </a:solidFill>
              </a:defRPr>
            </a:lvl1pPr>
          </a:lstStyle>
          <a:p>
            <a:r>
              <a:rPr lang="en-US" dirty="0"/>
              <a:t>Click to edit title style</a:t>
            </a:r>
          </a:p>
        </p:txBody>
      </p:sp>
      <p:sp>
        <p:nvSpPr>
          <p:cNvPr id="11" name="Content Placeholder 2">
            <a:extLst>
              <a:ext uri="{FF2B5EF4-FFF2-40B4-BE49-F238E27FC236}">
                <a16:creationId xmlns:a16="http://schemas.microsoft.com/office/drawing/2014/main" id="{410F8422-91BE-4241-837D-7B0A54CE4A7D}"/>
              </a:ext>
            </a:extLst>
          </p:cNvPr>
          <p:cNvSpPr>
            <a:spLocks noGrp="1"/>
          </p:cNvSpPr>
          <p:nvPr>
            <p:ph idx="1"/>
          </p:nvPr>
        </p:nvSpPr>
        <p:spPr>
          <a:xfrm>
            <a:off x="6934200" y="2463800"/>
            <a:ext cx="4411133" cy="359833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115157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Shape 15"/>
        <p:cNvGrpSpPr/>
        <p:nvPr/>
      </p:nvGrpSpPr>
      <p:grpSpPr>
        <a:xfrm>
          <a:off x="0" y="0"/>
          <a:ext cx="0" cy="0"/>
          <a:chOff x="0" y="0"/>
          <a:chExt cx="0" cy="0"/>
        </a:xfrm>
      </p:grpSpPr>
      <p:sp>
        <p:nvSpPr>
          <p:cNvPr id="8" name="Shape 17">
            <a:extLst>
              <a:ext uri="{FF2B5EF4-FFF2-40B4-BE49-F238E27FC236}">
                <a16:creationId xmlns:a16="http://schemas.microsoft.com/office/drawing/2014/main" id="{9FB8BEFA-3BD5-AA46-9AD0-F4C9789AB494}"/>
              </a:ext>
            </a:extLst>
          </p:cNvPr>
          <p:cNvSpPr/>
          <p:nvPr userDrawn="1"/>
        </p:nvSpPr>
        <p:spPr>
          <a:xfrm>
            <a:off x="0" y="4233333"/>
            <a:ext cx="12192000" cy="2624667"/>
          </a:xfrm>
          <a:prstGeom prst="rect">
            <a:avLst/>
          </a:prstGeom>
          <a:gradFill>
            <a:gsLst>
              <a:gs pos="13000">
                <a:schemeClr val="accent1"/>
              </a:gs>
              <a:gs pos="100000">
                <a:schemeClr val="accent2">
                  <a:lumMod val="75000"/>
                </a:schemeClr>
              </a:gs>
            </a:gsLst>
            <a:lin ang="7800000" scaled="0"/>
          </a:gradFill>
          <a:ln>
            <a:noFill/>
          </a:ln>
        </p:spPr>
        <p:txBody>
          <a:bodyPr lIns="121900" tIns="121900" rIns="121900" bIns="121900" anchor="ctr" anchorCtr="0">
            <a:noAutofit/>
          </a:bodyPr>
          <a:lstStyle/>
          <a:p>
            <a:pPr lvl="0">
              <a:spcBef>
                <a:spcPts val="0"/>
              </a:spcBef>
              <a:buNone/>
            </a:pPr>
            <a:endParaRPr sz="2400"/>
          </a:p>
        </p:txBody>
      </p:sp>
      <p:sp>
        <p:nvSpPr>
          <p:cNvPr id="17" name="Shape 17"/>
          <p:cNvSpPr/>
          <p:nvPr/>
        </p:nvSpPr>
        <p:spPr>
          <a:xfrm>
            <a:off x="0" y="0"/>
            <a:ext cx="12192000" cy="4233333"/>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9" name="Content Placeholder 2">
            <a:extLst>
              <a:ext uri="{FF2B5EF4-FFF2-40B4-BE49-F238E27FC236}">
                <a16:creationId xmlns:a16="http://schemas.microsoft.com/office/drawing/2014/main" id="{B9F84CB4-8DD2-D044-A134-16CDAAC033E3}"/>
              </a:ext>
            </a:extLst>
          </p:cNvPr>
          <p:cNvSpPr>
            <a:spLocks noGrp="1"/>
          </p:cNvSpPr>
          <p:nvPr>
            <p:ph idx="1"/>
          </p:nvPr>
        </p:nvSpPr>
        <p:spPr>
          <a:xfrm>
            <a:off x="838200" y="1825625"/>
            <a:ext cx="10515600" cy="225530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50DE1E43-211C-1C4C-990E-8C8471D8845D}"/>
              </a:ext>
            </a:extLst>
          </p:cNvPr>
          <p:cNvSpPr>
            <a:spLocks noGrp="1"/>
          </p:cNvSpPr>
          <p:nvPr>
            <p:ph type="title" hasCustomPrompt="1"/>
          </p:nvPr>
        </p:nvSpPr>
        <p:spPr>
          <a:xfrm>
            <a:off x="838200" y="365125"/>
            <a:ext cx="10515600" cy="1325563"/>
          </a:xfrm>
        </p:spPr>
        <p:txBody>
          <a:bodyPr/>
          <a:lstStyle>
            <a:lvl1pPr>
              <a:defRPr>
                <a:solidFill>
                  <a:schemeClr val="tx2"/>
                </a:solidFill>
              </a:defRPr>
            </a:lvl1pPr>
          </a:lstStyle>
          <a:p>
            <a:r>
              <a:rPr lang="en-US" dirty="0"/>
              <a:t>Click to edit title style</a:t>
            </a:r>
          </a:p>
        </p:txBody>
      </p:sp>
    </p:spTree>
    <p:extLst>
      <p:ext uri="{BB962C8B-B14F-4D97-AF65-F5344CB8AC3E}">
        <p14:creationId xmlns:p14="http://schemas.microsoft.com/office/powerpoint/2010/main" val="143445322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Circle">
    <p:bg>
      <p:bgPr>
        <a:gradFill>
          <a:gsLst>
            <a:gs pos="13000">
              <a:schemeClr val="accent1"/>
            </a:gs>
            <a:gs pos="100000">
              <a:schemeClr val="accent2">
                <a:lumMod val="75000"/>
              </a:schemeClr>
            </a:gs>
          </a:gsLst>
          <a:lin ang="7800000" scaled="0"/>
        </a:gra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95016B8-7EF3-4040-935B-E09440B82BFE}"/>
              </a:ext>
            </a:extLst>
          </p:cNvPr>
          <p:cNvSpPr/>
          <p:nvPr userDrawn="1"/>
        </p:nvSpPr>
        <p:spPr>
          <a:xfrm>
            <a:off x="-294470" y="-1085012"/>
            <a:ext cx="6559803" cy="6559803"/>
          </a:xfrm>
          <a:prstGeom prst="ellipse">
            <a:avLst/>
          </a:pr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411480" rtlCol="0" anchor="b"/>
          <a:lstStyle/>
          <a:p>
            <a:pPr algn="ctr"/>
            <a:r>
              <a:rPr lang="en-US" sz="1800" b="1" dirty="0">
                <a:solidFill>
                  <a:schemeClr val="tx1"/>
                </a:solidFill>
              </a:rPr>
              <a:t> </a:t>
            </a:r>
            <a:endParaRPr lang="en-US" sz="1800" b="1" dirty="0">
              <a:solidFill>
                <a:schemeClr val="tx1"/>
              </a:solidFill>
              <a:latin typeface="+mj-lt"/>
            </a:endParaRPr>
          </a:p>
        </p:txBody>
      </p:sp>
      <p:sp>
        <p:nvSpPr>
          <p:cNvPr id="3" name="Picture Placeholder 2">
            <a:extLst>
              <a:ext uri="{FF2B5EF4-FFF2-40B4-BE49-F238E27FC236}">
                <a16:creationId xmlns:a16="http://schemas.microsoft.com/office/drawing/2014/main" id="{47CCBDD4-4571-4B07-A125-519CB4B26FF2}"/>
              </a:ext>
            </a:extLst>
          </p:cNvPr>
          <p:cNvSpPr>
            <a:spLocks noGrp="1"/>
          </p:cNvSpPr>
          <p:nvPr>
            <p:ph type="pic" sz="quarter" idx="24"/>
          </p:nvPr>
        </p:nvSpPr>
        <p:spPr>
          <a:xfrm>
            <a:off x="667098" y="-123444"/>
            <a:ext cx="4636667" cy="4636667"/>
          </a:xfrm>
          <a:prstGeom prst="ellipse">
            <a:avLst/>
          </a:prstGeom>
          <a:solidFill>
            <a:schemeClr val="bg1"/>
          </a:solidFill>
          <a:ln w="50800">
            <a:noFill/>
          </a:ln>
        </p:spPr>
        <p:txBody>
          <a:bodyPr bIns="1737360" anchor="ctr">
            <a:normAutofit/>
          </a:bodyPr>
          <a:lstStyle>
            <a:lvl1pPr marL="0" indent="0" algn="ctr">
              <a:buNone/>
              <a:defRPr sz="1400">
                <a:solidFill>
                  <a:schemeClr val="bg1">
                    <a:lumMod val="75000"/>
                  </a:schemeClr>
                </a:solidFill>
              </a:defRPr>
            </a:lvl1pPr>
          </a:lstStyle>
          <a:p>
            <a:endParaRPr lang="en-US" dirty="0"/>
          </a:p>
        </p:txBody>
      </p:sp>
      <p:sp>
        <p:nvSpPr>
          <p:cNvPr id="4" name="TextBox 8">
            <a:extLst>
              <a:ext uri="{FF2B5EF4-FFF2-40B4-BE49-F238E27FC236}">
                <a16:creationId xmlns:a16="http://schemas.microsoft.com/office/drawing/2014/main" id="{A78C0F8C-6763-604D-AA9A-A0564F2C514F}"/>
              </a:ext>
            </a:extLst>
          </p:cNvPr>
          <p:cNvSpPr txBox="1">
            <a:spLocks noChangeArrowheads="1"/>
          </p:cNvSpPr>
          <p:nvPr userDrawn="1"/>
        </p:nvSpPr>
        <p:spPr bwMode="auto">
          <a:xfrm>
            <a:off x="5777898" y="184391"/>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5" name="TextBox 8">
            <a:extLst>
              <a:ext uri="{FF2B5EF4-FFF2-40B4-BE49-F238E27FC236}">
                <a16:creationId xmlns:a16="http://schemas.microsoft.com/office/drawing/2014/main" id="{77E65912-FDA1-4949-9178-2AE28253D792}"/>
              </a:ext>
            </a:extLst>
          </p:cNvPr>
          <p:cNvSpPr txBox="1">
            <a:spLocks noChangeArrowheads="1"/>
          </p:cNvSpPr>
          <p:nvPr userDrawn="1"/>
        </p:nvSpPr>
        <p:spPr bwMode="auto">
          <a:xfrm flipV="1">
            <a:off x="7654288" y="4274463"/>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12" name="Text Placeholder 11">
            <a:extLst>
              <a:ext uri="{FF2B5EF4-FFF2-40B4-BE49-F238E27FC236}">
                <a16:creationId xmlns:a16="http://schemas.microsoft.com/office/drawing/2014/main" id="{07D39BBE-1D01-6943-B831-F42097B36BAC}"/>
              </a:ext>
            </a:extLst>
          </p:cNvPr>
          <p:cNvSpPr>
            <a:spLocks noGrp="1"/>
          </p:cNvSpPr>
          <p:nvPr>
            <p:ph type="body" sz="quarter" idx="25" hasCustomPrompt="1"/>
          </p:nvPr>
        </p:nvSpPr>
        <p:spPr>
          <a:xfrm>
            <a:off x="5890437" y="1594885"/>
            <a:ext cx="5816010" cy="3710762"/>
          </a:xfrm>
        </p:spPr>
        <p:txBody>
          <a:bodyPr anchor="ctr" anchorCtr="0"/>
          <a:lstStyle>
            <a:lvl1pPr marL="0" indent="0">
              <a:buNone/>
              <a:defRPr/>
            </a:lvl1pPr>
          </a:lstStyle>
          <a:p>
            <a:pPr lvl="0"/>
            <a:r>
              <a:rPr lang="en-US" dirty="0"/>
              <a:t>Edit quote</a:t>
            </a:r>
          </a:p>
        </p:txBody>
      </p:sp>
      <p:sp>
        <p:nvSpPr>
          <p:cNvPr id="13" name="Text Placeholder 11">
            <a:extLst>
              <a:ext uri="{FF2B5EF4-FFF2-40B4-BE49-F238E27FC236}">
                <a16:creationId xmlns:a16="http://schemas.microsoft.com/office/drawing/2014/main" id="{7BC860AE-BF46-9748-8E17-71A10BACDA48}"/>
              </a:ext>
            </a:extLst>
          </p:cNvPr>
          <p:cNvSpPr>
            <a:spLocks noGrp="1"/>
          </p:cNvSpPr>
          <p:nvPr>
            <p:ph type="body" sz="quarter" idx="26" hasCustomPrompt="1"/>
          </p:nvPr>
        </p:nvSpPr>
        <p:spPr>
          <a:xfrm>
            <a:off x="1175638" y="4815573"/>
            <a:ext cx="3619585" cy="525326"/>
          </a:xfrm>
        </p:spPr>
        <p:txBody>
          <a:bodyPr anchor="ctr" anchorCtr="0">
            <a:normAutofit/>
          </a:bodyPr>
          <a:lstStyle>
            <a:lvl1pPr marL="0" indent="0" algn="ctr">
              <a:buNone/>
              <a:defRPr sz="2200" b="1" i="0">
                <a:latin typeface="Franklin Gothic Demi" panose="020B0603020102020204" pitchFamily="34" charset="0"/>
              </a:defRPr>
            </a:lvl1pPr>
          </a:lstStyle>
          <a:p>
            <a:pPr lvl="0"/>
            <a:r>
              <a:rPr lang="en-US" dirty="0"/>
              <a:t>Edit name</a:t>
            </a:r>
          </a:p>
        </p:txBody>
      </p:sp>
      <p:sp>
        <p:nvSpPr>
          <p:cNvPr id="14" name="Text Placeholder 11">
            <a:extLst>
              <a:ext uri="{FF2B5EF4-FFF2-40B4-BE49-F238E27FC236}">
                <a16:creationId xmlns:a16="http://schemas.microsoft.com/office/drawing/2014/main" id="{3B23CCFF-0B8B-4A4D-ABE8-94432A34C61C}"/>
              </a:ext>
            </a:extLst>
          </p:cNvPr>
          <p:cNvSpPr>
            <a:spLocks noGrp="1"/>
          </p:cNvSpPr>
          <p:nvPr>
            <p:ph type="body" sz="quarter" idx="27" hasCustomPrompt="1"/>
          </p:nvPr>
        </p:nvSpPr>
        <p:spPr>
          <a:xfrm>
            <a:off x="1175638" y="5380586"/>
            <a:ext cx="3619585" cy="525326"/>
          </a:xfrm>
        </p:spPr>
        <p:txBody>
          <a:bodyPr anchor="ctr" anchorCtr="0">
            <a:normAutofit/>
          </a:bodyPr>
          <a:lstStyle>
            <a:lvl1pPr marL="0" indent="0" algn="ctr">
              <a:buNone/>
              <a:defRPr sz="2200" b="1" i="0">
                <a:latin typeface="+mn-lt"/>
              </a:defRPr>
            </a:lvl1pPr>
          </a:lstStyle>
          <a:p>
            <a:pPr lvl="0"/>
            <a:r>
              <a:rPr lang="en-US" dirty="0"/>
              <a:t>Edit title</a:t>
            </a:r>
          </a:p>
        </p:txBody>
      </p:sp>
    </p:spTree>
    <p:extLst>
      <p:ext uri="{BB962C8B-B14F-4D97-AF65-F5344CB8AC3E}">
        <p14:creationId xmlns:p14="http://schemas.microsoft.com/office/powerpoint/2010/main" val="176588892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 Circle">
    <p:bg>
      <p:bgPr>
        <a:gradFill>
          <a:gsLst>
            <a:gs pos="13000">
              <a:schemeClr val="accent1"/>
            </a:gs>
            <a:gs pos="100000">
              <a:schemeClr val="accent2">
                <a:lumMod val="75000"/>
              </a:schemeClr>
            </a:gs>
          </a:gsLst>
          <a:lin ang="7800000" scaled="0"/>
        </a:gra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95016B8-7EF3-4040-935B-E09440B82BFE}"/>
              </a:ext>
            </a:extLst>
          </p:cNvPr>
          <p:cNvSpPr/>
          <p:nvPr userDrawn="1"/>
        </p:nvSpPr>
        <p:spPr>
          <a:xfrm>
            <a:off x="6004732" y="-1085012"/>
            <a:ext cx="6559803" cy="6559803"/>
          </a:xfrm>
          <a:prstGeom prst="ellipse">
            <a:avLst/>
          </a:pr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411480" rtlCol="0" anchor="b"/>
          <a:lstStyle/>
          <a:p>
            <a:pPr algn="ctr"/>
            <a:r>
              <a:rPr lang="en-US" sz="1800" b="1" dirty="0">
                <a:solidFill>
                  <a:schemeClr val="tx1"/>
                </a:solidFill>
              </a:rPr>
              <a:t> </a:t>
            </a:r>
            <a:endParaRPr lang="en-US" sz="1800" b="1" dirty="0">
              <a:solidFill>
                <a:schemeClr val="tx1"/>
              </a:solidFill>
              <a:latin typeface="+mj-lt"/>
            </a:endParaRPr>
          </a:p>
        </p:txBody>
      </p:sp>
      <p:sp>
        <p:nvSpPr>
          <p:cNvPr id="3" name="Picture Placeholder 2">
            <a:extLst>
              <a:ext uri="{FF2B5EF4-FFF2-40B4-BE49-F238E27FC236}">
                <a16:creationId xmlns:a16="http://schemas.microsoft.com/office/drawing/2014/main" id="{47CCBDD4-4571-4B07-A125-519CB4B26FF2}"/>
              </a:ext>
            </a:extLst>
          </p:cNvPr>
          <p:cNvSpPr>
            <a:spLocks noGrp="1"/>
          </p:cNvSpPr>
          <p:nvPr>
            <p:ph type="pic" sz="quarter" idx="24"/>
          </p:nvPr>
        </p:nvSpPr>
        <p:spPr>
          <a:xfrm>
            <a:off x="6966300" y="-123444"/>
            <a:ext cx="4636667" cy="4636667"/>
          </a:xfrm>
          <a:prstGeom prst="ellipse">
            <a:avLst/>
          </a:prstGeom>
          <a:solidFill>
            <a:schemeClr val="bg1"/>
          </a:solidFill>
          <a:ln w="50800">
            <a:noFill/>
          </a:ln>
        </p:spPr>
        <p:txBody>
          <a:bodyPr bIns="1737360" anchor="ctr">
            <a:normAutofit/>
          </a:bodyPr>
          <a:lstStyle>
            <a:lvl1pPr marL="0" indent="0" algn="ctr">
              <a:buNone/>
              <a:defRPr sz="1400">
                <a:solidFill>
                  <a:schemeClr val="bg1">
                    <a:lumMod val="75000"/>
                  </a:schemeClr>
                </a:solidFill>
              </a:defRPr>
            </a:lvl1pPr>
          </a:lstStyle>
          <a:p>
            <a:endParaRPr lang="en-US" dirty="0"/>
          </a:p>
        </p:txBody>
      </p:sp>
      <p:sp>
        <p:nvSpPr>
          <p:cNvPr id="4" name="TextBox 8">
            <a:extLst>
              <a:ext uri="{FF2B5EF4-FFF2-40B4-BE49-F238E27FC236}">
                <a16:creationId xmlns:a16="http://schemas.microsoft.com/office/drawing/2014/main" id="{A78C0F8C-6763-604D-AA9A-A0564F2C514F}"/>
              </a:ext>
            </a:extLst>
          </p:cNvPr>
          <p:cNvSpPr txBox="1">
            <a:spLocks noChangeArrowheads="1"/>
          </p:cNvSpPr>
          <p:nvPr userDrawn="1"/>
        </p:nvSpPr>
        <p:spPr bwMode="auto">
          <a:xfrm>
            <a:off x="494702" y="184391"/>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5" name="TextBox 8">
            <a:extLst>
              <a:ext uri="{FF2B5EF4-FFF2-40B4-BE49-F238E27FC236}">
                <a16:creationId xmlns:a16="http://schemas.microsoft.com/office/drawing/2014/main" id="{77E65912-FDA1-4949-9178-2AE28253D792}"/>
              </a:ext>
            </a:extLst>
          </p:cNvPr>
          <p:cNvSpPr txBox="1">
            <a:spLocks noChangeArrowheads="1"/>
          </p:cNvSpPr>
          <p:nvPr userDrawn="1"/>
        </p:nvSpPr>
        <p:spPr bwMode="auto">
          <a:xfrm flipV="1">
            <a:off x="2371092" y="4274463"/>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12" name="Text Placeholder 11">
            <a:extLst>
              <a:ext uri="{FF2B5EF4-FFF2-40B4-BE49-F238E27FC236}">
                <a16:creationId xmlns:a16="http://schemas.microsoft.com/office/drawing/2014/main" id="{07D39BBE-1D01-6943-B831-F42097B36BAC}"/>
              </a:ext>
            </a:extLst>
          </p:cNvPr>
          <p:cNvSpPr>
            <a:spLocks noGrp="1"/>
          </p:cNvSpPr>
          <p:nvPr>
            <p:ph type="body" sz="quarter" idx="25" hasCustomPrompt="1"/>
          </p:nvPr>
        </p:nvSpPr>
        <p:spPr>
          <a:xfrm>
            <a:off x="607241" y="1594885"/>
            <a:ext cx="5816010" cy="3710762"/>
          </a:xfrm>
        </p:spPr>
        <p:txBody>
          <a:bodyPr anchor="ctr" anchorCtr="0"/>
          <a:lstStyle>
            <a:lvl1pPr marL="0" indent="0">
              <a:buNone/>
              <a:defRPr/>
            </a:lvl1pPr>
          </a:lstStyle>
          <a:p>
            <a:pPr lvl="0"/>
            <a:r>
              <a:rPr lang="en-US" dirty="0"/>
              <a:t>Edit quote</a:t>
            </a:r>
          </a:p>
        </p:txBody>
      </p:sp>
      <p:sp>
        <p:nvSpPr>
          <p:cNvPr id="13" name="Text Placeholder 11">
            <a:extLst>
              <a:ext uri="{FF2B5EF4-FFF2-40B4-BE49-F238E27FC236}">
                <a16:creationId xmlns:a16="http://schemas.microsoft.com/office/drawing/2014/main" id="{7BC860AE-BF46-9748-8E17-71A10BACDA48}"/>
              </a:ext>
            </a:extLst>
          </p:cNvPr>
          <p:cNvSpPr>
            <a:spLocks noGrp="1"/>
          </p:cNvSpPr>
          <p:nvPr>
            <p:ph type="body" sz="quarter" idx="26" hasCustomPrompt="1"/>
          </p:nvPr>
        </p:nvSpPr>
        <p:spPr>
          <a:xfrm>
            <a:off x="7474841" y="4815573"/>
            <a:ext cx="3619585" cy="525326"/>
          </a:xfrm>
        </p:spPr>
        <p:txBody>
          <a:bodyPr anchor="ctr" anchorCtr="0">
            <a:normAutofit/>
          </a:bodyPr>
          <a:lstStyle>
            <a:lvl1pPr marL="0" indent="0" algn="ctr">
              <a:buNone/>
              <a:defRPr sz="2200" b="1" i="0">
                <a:latin typeface="Franklin Gothic Demi" panose="020B0603020102020204" pitchFamily="34" charset="0"/>
              </a:defRPr>
            </a:lvl1pPr>
          </a:lstStyle>
          <a:p>
            <a:pPr lvl="0"/>
            <a:r>
              <a:rPr lang="en-US" dirty="0"/>
              <a:t>Edit name</a:t>
            </a:r>
          </a:p>
        </p:txBody>
      </p:sp>
      <p:sp>
        <p:nvSpPr>
          <p:cNvPr id="14" name="Text Placeholder 11">
            <a:extLst>
              <a:ext uri="{FF2B5EF4-FFF2-40B4-BE49-F238E27FC236}">
                <a16:creationId xmlns:a16="http://schemas.microsoft.com/office/drawing/2014/main" id="{3B23CCFF-0B8B-4A4D-ABE8-94432A34C61C}"/>
              </a:ext>
            </a:extLst>
          </p:cNvPr>
          <p:cNvSpPr>
            <a:spLocks noGrp="1"/>
          </p:cNvSpPr>
          <p:nvPr>
            <p:ph type="body" sz="quarter" idx="27" hasCustomPrompt="1"/>
          </p:nvPr>
        </p:nvSpPr>
        <p:spPr>
          <a:xfrm>
            <a:off x="7474841" y="5380586"/>
            <a:ext cx="3619585" cy="525326"/>
          </a:xfrm>
        </p:spPr>
        <p:txBody>
          <a:bodyPr anchor="ctr" anchorCtr="0">
            <a:normAutofit/>
          </a:bodyPr>
          <a:lstStyle>
            <a:lvl1pPr marL="0" indent="0" algn="ctr">
              <a:buNone/>
              <a:defRPr sz="2200" b="1" i="0">
                <a:latin typeface="+mn-lt"/>
              </a:defRPr>
            </a:lvl1pPr>
          </a:lstStyle>
          <a:p>
            <a:pPr lvl="0"/>
            <a:r>
              <a:rPr lang="en-US" dirty="0"/>
              <a:t>Edit title</a:t>
            </a:r>
          </a:p>
        </p:txBody>
      </p:sp>
    </p:spTree>
    <p:extLst>
      <p:ext uri="{BB962C8B-B14F-4D97-AF65-F5344CB8AC3E}">
        <p14:creationId xmlns:p14="http://schemas.microsoft.com/office/powerpoint/2010/main" val="76445952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p:bg>
      <p:bgPr>
        <a:gradFill>
          <a:gsLst>
            <a:gs pos="13000">
              <a:schemeClr val="tx2">
                <a:lumMod val="50000"/>
              </a:schemeClr>
            </a:gs>
            <a:gs pos="100000">
              <a:schemeClr val="tx2"/>
            </a:gs>
          </a:gsLst>
          <a:lin ang="7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5CA9-B742-4B5E-938F-957470D045F5}"/>
              </a:ext>
            </a:extLst>
          </p:cNvPr>
          <p:cNvSpPr>
            <a:spLocks noGrp="1"/>
          </p:cNvSpPr>
          <p:nvPr>
            <p:ph type="title" hasCustomPrompt="1"/>
          </p:nvPr>
        </p:nvSpPr>
        <p:spPr>
          <a:xfrm>
            <a:off x="838200" y="2366899"/>
            <a:ext cx="10515600" cy="1325563"/>
          </a:xfrm>
        </p:spPr>
        <p:txBody>
          <a:bodyPr/>
          <a:lstStyle>
            <a:lvl1pPr algn="l">
              <a:defRPr cap="none" baseline="0">
                <a:solidFill>
                  <a:schemeClr val="bg1"/>
                </a:solidFill>
                <a:latin typeface="+mn-lt"/>
              </a:defRPr>
            </a:lvl1pPr>
          </a:lstStyle>
          <a:p>
            <a:r>
              <a:rPr lang="en-US" dirty="0"/>
              <a:t>Click to edit title</a:t>
            </a:r>
            <a:endParaRPr lang="en-GB" dirty="0"/>
          </a:p>
        </p:txBody>
      </p:sp>
      <p:sp>
        <p:nvSpPr>
          <p:cNvPr id="5" name="Text Placeholder 4">
            <a:extLst>
              <a:ext uri="{FF2B5EF4-FFF2-40B4-BE49-F238E27FC236}">
                <a16:creationId xmlns:a16="http://schemas.microsoft.com/office/drawing/2014/main" id="{D39262A8-8C34-304B-9524-6A9B13B09253}"/>
              </a:ext>
            </a:extLst>
          </p:cNvPr>
          <p:cNvSpPr>
            <a:spLocks noGrp="1"/>
          </p:cNvSpPr>
          <p:nvPr>
            <p:ph type="body" sz="quarter" idx="10" hasCustomPrompt="1"/>
          </p:nvPr>
        </p:nvSpPr>
        <p:spPr>
          <a:xfrm>
            <a:off x="838199" y="3827461"/>
            <a:ext cx="10515601" cy="524405"/>
          </a:xfrm>
        </p:spPr>
        <p:txBody>
          <a:bodyPr anchor="ctr" anchorCtr="0">
            <a:normAutofit/>
          </a:bodyPr>
          <a:lstStyle>
            <a:lvl1pPr marL="0" indent="0">
              <a:buNone/>
              <a:defRPr sz="2800" b="1" i="0" cap="all" spc="200" baseline="0">
                <a:latin typeface="Franklin Gothic Demi" panose="020B0603020102020204" pitchFamily="34" charset="0"/>
              </a:defRPr>
            </a:lvl1pPr>
          </a:lstStyle>
          <a:p>
            <a:pPr lvl="0"/>
            <a:r>
              <a:rPr lang="en-US" dirty="0"/>
              <a:t>Click to edit subtitle</a:t>
            </a:r>
          </a:p>
        </p:txBody>
      </p:sp>
      <p:grpSp>
        <p:nvGrpSpPr>
          <p:cNvPr id="10" name="Group 9">
            <a:extLst>
              <a:ext uri="{FF2B5EF4-FFF2-40B4-BE49-F238E27FC236}">
                <a16:creationId xmlns:a16="http://schemas.microsoft.com/office/drawing/2014/main" id="{B82D834D-F3E3-6A49-9497-8CB45F2E3C4E}"/>
              </a:ext>
            </a:extLst>
          </p:cNvPr>
          <p:cNvGrpSpPr/>
          <p:nvPr userDrawn="1"/>
        </p:nvGrpSpPr>
        <p:grpSpPr>
          <a:xfrm>
            <a:off x="838199" y="5554133"/>
            <a:ext cx="5213764" cy="854074"/>
            <a:chOff x="7857594" y="6121565"/>
            <a:chExt cx="3610506" cy="591442"/>
          </a:xfrm>
        </p:grpSpPr>
        <p:pic>
          <p:nvPicPr>
            <p:cNvPr id="8" name="Picture 7">
              <a:extLst>
                <a:ext uri="{FF2B5EF4-FFF2-40B4-BE49-F238E27FC236}">
                  <a16:creationId xmlns:a16="http://schemas.microsoft.com/office/drawing/2014/main" id="{DDE273B6-CD46-7644-9314-E3F76B6096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3814" y="6190660"/>
              <a:ext cx="1604286" cy="450326"/>
            </a:xfrm>
            <a:prstGeom prst="rect">
              <a:avLst/>
            </a:prstGeom>
          </p:spPr>
        </p:pic>
        <p:pic>
          <p:nvPicPr>
            <p:cNvPr id="9" name="Picture 8">
              <a:extLst>
                <a:ext uri="{FF2B5EF4-FFF2-40B4-BE49-F238E27FC236}">
                  <a16:creationId xmlns:a16="http://schemas.microsoft.com/office/drawing/2014/main" id="{ACE6DE93-4025-7D46-85FC-DA3FF30CD8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57594" y="6121565"/>
              <a:ext cx="1737360" cy="591442"/>
            </a:xfrm>
            <a:prstGeom prst="rect">
              <a:avLst/>
            </a:prstGeom>
          </p:spPr>
        </p:pic>
      </p:grpSp>
    </p:spTree>
    <p:extLst>
      <p:ext uri="{BB962C8B-B14F-4D97-AF65-F5344CB8AC3E}">
        <p14:creationId xmlns:p14="http://schemas.microsoft.com/office/powerpoint/2010/main" val="3186440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3CE4C3-C891-BD44-BA1C-0C902F5BEB2F}"/>
              </a:ext>
            </a:extLst>
          </p:cNvPr>
          <p:cNvSpPr/>
          <p:nvPr userDrawn="1"/>
        </p:nvSpPr>
        <p:spPr>
          <a:xfrm>
            <a:off x="0" y="0"/>
            <a:ext cx="12192000" cy="6858001"/>
          </a:xfrm>
          <a:prstGeom prst="rect">
            <a:avLst/>
          </a:prstGeom>
          <a:gradFill>
            <a:gsLst>
              <a:gs pos="13000">
                <a:schemeClr val="tx2">
                  <a:lumMod val="50000"/>
                </a:schemeClr>
              </a:gs>
              <a:gs pos="100000">
                <a:schemeClr val="tx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29ACFF-500E-CF4C-9BA1-E1B16899B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3814" y="6190660"/>
            <a:ext cx="1604286" cy="450326"/>
          </a:xfrm>
          <a:prstGeom prst="rect">
            <a:avLst/>
          </a:prstGeom>
        </p:spPr>
      </p:pic>
      <p:sp>
        <p:nvSpPr>
          <p:cNvPr id="7" name="Rectangle 6">
            <a:extLst>
              <a:ext uri="{FF2B5EF4-FFF2-40B4-BE49-F238E27FC236}">
                <a16:creationId xmlns:a16="http://schemas.microsoft.com/office/drawing/2014/main" id="{5052B81A-409D-6049-8985-83461756FFD9}"/>
              </a:ext>
            </a:extLst>
          </p:cNvPr>
          <p:cNvSpPr/>
          <p:nvPr userDrawn="1"/>
        </p:nvSpPr>
        <p:spPr>
          <a:xfrm>
            <a:off x="0" y="-1"/>
            <a:ext cx="12192000" cy="5943601"/>
          </a:xfrm>
          <a:prstGeom prst="rect">
            <a:avLst/>
          </a:prstGeom>
          <a:gradFill>
            <a:gsLst>
              <a:gs pos="13000">
                <a:schemeClr val="accent1"/>
              </a:gs>
              <a:gs pos="100000">
                <a:schemeClr val="accent2">
                  <a:lumMod val="75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A6875AB-463F-5740-A713-A7D8D30EF608}"/>
              </a:ext>
            </a:extLst>
          </p:cNvPr>
          <p:cNvSpPr>
            <a:spLocks noGrp="1"/>
          </p:cNvSpPr>
          <p:nvPr>
            <p:ph type="body" sz="quarter" idx="13" hasCustomPrompt="1"/>
          </p:nvPr>
        </p:nvSpPr>
        <p:spPr>
          <a:xfrm>
            <a:off x="838200" y="6225322"/>
            <a:ext cx="6096529" cy="381001"/>
          </a:xfrm>
        </p:spPr>
        <p:txBody>
          <a:bodyPr anchor="ctr" anchorCtr="0">
            <a:normAutofit/>
          </a:bodyPr>
          <a:lstStyle>
            <a:lvl1pPr marL="0" indent="0">
              <a:buNone/>
              <a:defRPr sz="2000" cap="all" spc="100" baseline="0"/>
            </a:lvl1pPr>
            <a:lvl2pPr marL="365760" indent="0">
              <a:buNone/>
              <a:defRPr sz="1400"/>
            </a:lvl2pPr>
            <a:lvl3pPr marL="731520" indent="0">
              <a:buNone/>
              <a:defRPr sz="1400"/>
            </a:lvl3pPr>
            <a:lvl4pPr marL="1097280" indent="0">
              <a:buNone/>
              <a:defRPr sz="1400"/>
            </a:lvl4pPr>
            <a:lvl5pPr marL="1371600" indent="0">
              <a:buNone/>
              <a:defRPr sz="1400"/>
            </a:lvl5pPr>
          </a:lstStyle>
          <a:p>
            <a:pPr lvl="0"/>
            <a:r>
              <a:rPr lang="en-US" dirty="0"/>
              <a:t>Title of Presentation  /  Month Year</a:t>
            </a:r>
          </a:p>
        </p:txBody>
      </p:sp>
      <p:pic>
        <p:nvPicPr>
          <p:cNvPr id="17" name="Picture 16">
            <a:extLst>
              <a:ext uri="{FF2B5EF4-FFF2-40B4-BE49-F238E27FC236}">
                <a16:creationId xmlns:a16="http://schemas.microsoft.com/office/drawing/2014/main" id="{050E7F6C-E2A6-0442-A61C-FB7A3F7F5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57594" y="6121565"/>
            <a:ext cx="1737360" cy="591442"/>
          </a:xfrm>
          <a:prstGeom prst="rect">
            <a:avLst/>
          </a:prstGeom>
        </p:spPr>
      </p:pic>
      <p:sp>
        <p:nvSpPr>
          <p:cNvPr id="10" name="Title 1">
            <a:extLst>
              <a:ext uri="{FF2B5EF4-FFF2-40B4-BE49-F238E27FC236}">
                <a16:creationId xmlns:a16="http://schemas.microsoft.com/office/drawing/2014/main" id="{769AA1A8-F49A-0F45-B11C-91541E9AB28B}"/>
              </a:ext>
            </a:extLst>
          </p:cNvPr>
          <p:cNvSpPr>
            <a:spLocks noGrp="1"/>
          </p:cNvSpPr>
          <p:nvPr>
            <p:ph type="title" hasCustomPrompt="1"/>
          </p:nvPr>
        </p:nvSpPr>
        <p:spPr>
          <a:xfrm>
            <a:off x="838200" y="2366899"/>
            <a:ext cx="10515600" cy="1325563"/>
          </a:xfrm>
        </p:spPr>
        <p:txBody>
          <a:bodyPr/>
          <a:lstStyle>
            <a:lvl1pPr algn="l">
              <a:defRPr cap="none" baseline="0">
                <a:solidFill>
                  <a:schemeClr val="bg1"/>
                </a:solidFill>
                <a:latin typeface="+mn-lt"/>
              </a:defRPr>
            </a:lvl1pPr>
          </a:lstStyle>
          <a:p>
            <a:r>
              <a:rPr lang="en-US" dirty="0"/>
              <a:t>Click to edit title</a:t>
            </a:r>
            <a:endParaRPr lang="en-GB" dirty="0"/>
          </a:p>
        </p:txBody>
      </p:sp>
      <p:sp>
        <p:nvSpPr>
          <p:cNvPr id="11" name="Text Placeholder 4">
            <a:extLst>
              <a:ext uri="{FF2B5EF4-FFF2-40B4-BE49-F238E27FC236}">
                <a16:creationId xmlns:a16="http://schemas.microsoft.com/office/drawing/2014/main" id="{C8BFAC56-3F0F-7F4D-B4C0-C8DEE698D284}"/>
              </a:ext>
            </a:extLst>
          </p:cNvPr>
          <p:cNvSpPr>
            <a:spLocks noGrp="1"/>
          </p:cNvSpPr>
          <p:nvPr>
            <p:ph type="body" sz="quarter" idx="10" hasCustomPrompt="1"/>
          </p:nvPr>
        </p:nvSpPr>
        <p:spPr>
          <a:xfrm>
            <a:off x="838199" y="3827461"/>
            <a:ext cx="10515601" cy="524405"/>
          </a:xfrm>
        </p:spPr>
        <p:txBody>
          <a:bodyPr anchor="ctr" anchorCtr="0">
            <a:normAutofit/>
          </a:bodyPr>
          <a:lstStyle>
            <a:lvl1pPr marL="0" indent="0">
              <a:buNone/>
              <a:defRPr sz="2800" b="1" i="0" cap="all" spc="200" baseline="0">
                <a:latin typeface="Franklin Gothic Demi" panose="020B0603020102020204" pitchFamily="34" charset="0"/>
              </a:defRPr>
            </a:lvl1pPr>
          </a:lstStyle>
          <a:p>
            <a:pPr lvl="0"/>
            <a:r>
              <a:rPr lang="en-US" dirty="0"/>
              <a:t>Click to edit subtitle</a:t>
            </a:r>
          </a:p>
        </p:txBody>
      </p:sp>
    </p:spTree>
    <p:extLst>
      <p:ext uri="{BB962C8B-B14F-4D97-AF65-F5344CB8AC3E}">
        <p14:creationId xmlns:p14="http://schemas.microsoft.com/office/powerpoint/2010/main" val="83128486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3CE4C3-C891-BD44-BA1C-0C902F5BEB2F}"/>
              </a:ext>
            </a:extLst>
          </p:cNvPr>
          <p:cNvSpPr/>
          <p:nvPr userDrawn="1"/>
        </p:nvSpPr>
        <p:spPr>
          <a:xfrm>
            <a:off x="0" y="0"/>
            <a:ext cx="12192000" cy="6858001"/>
          </a:xfrm>
          <a:prstGeom prst="rect">
            <a:avLst/>
          </a:prstGeom>
          <a:gradFill>
            <a:gsLst>
              <a:gs pos="13000">
                <a:schemeClr val="tx2">
                  <a:lumMod val="50000"/>
                </a:schemeClr>
              </a:gs>
              <a:gs pos="100000">
                <a:schemeClr val="tx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29ACFF-500E-CF4C-9BA1-E1B16899B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3814" y="6190660"/>
            <a:ext cx="1604286" cy="450326"/>
          </a:xfrm>
          <a:prstGeom prst="rect">
            <a:avLst/>
          </a:prstGeom>
        </p:spPr>
      </p:pic>
      <p:sp>
        <p:nvSpPr>
          <p:cNvPr id="7" name="Rectangle 6">
            <a:extLst>
              <a:ext uri="{FF2B5EF4-FFF2-40B4-BE49-F238E27FC236}">
                <a16:creationId xmlns:a16="http://schemas.microsoft.com/office/drawing/2014/main" id="{5052B81A-409D-6049-8985-83461756FFD9}"/>
              </a:ext>
            </a:extLst>
          </p:cNvPr>
          <p:cNvSpPr/>
          <p:nvPr userDrawn="1"/>
        </p:nvSpPr>
        <p:spPr>
          <a:xfrm>
            <a:off x="0" y="-1"/>
            <a:ext cx="12192000" cy="5943601"/>
          </a:xfrm>
          <a:prstGeom prst="rect">
            <a:avLst/>
          </a:prstGeom>
          <a:gradFill>
            <a:gsLst>
              <a:gs pos="13000">
                <a:schemeClr val="accent4"/>
              </a:gs>
              <a:gs pos="100000">
                <a:schemeClr val="accent5"/>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A6875AB-463F-5740-A713-A7D8D30EF608}"/>
              </a:ext>
            </a:extLst>
          </p:cNvPr>
          <p:cNvSpPr>
            <a:spLocks noGrp="1"/>
          </p:cNvSpPr>
          <p:nvPr>
            <p:ph type="body" sz="quarter" idx="13" hasCustomPrompt="1"/>
          </p:nvPr>
        </p:nvSpPr>
        <p:spPr>
          <a:xfrm>
            <a:off x="838200" y="6225322"/>
            <a:ext cx="6096529" cy="381001"/>
          </a:xfrm>
        </p:spPr>
        <p:txBody>
          <a:bodyPr anchor="ctr" anchorCtr="0">
            <a:normAutofit/>
          </a:bodyPr>
          <a:lstStyle>
            <a:lvl1pPr marL="0" indent="0">
              <a:buNone/>
              <a:defRPr sz="2000" cap="all" spc="100" baseline="0"/>
            </a:lvl1pPr>
            <a:lvl2pPr marL="365760" indent="0">
              <a:buNone/>
              <a:defRPr sz="1400"/>
            </a:lvl2pPr>
            <a:lvl3pPr marL="731520" indent="0">
              <a:buNone/>
              <a:defRPr sz="1400"/>
            </a:lvl3pPr>
            <a:lvl4pPr marL="1097280" indent="0">
              <a:buNone/>
              <a:defRPr sz="1400"/>
            </a:lvl4pPr>
            <a:lvl5pPr marL="1371600" indent="0">
              <a:buNone/>
              <a:defRPr sz="1400"/>
            </a:lvl5pPr>
          </a:lstStyle>
          <a:p>
            <a:pPr lvl="0"/>
            <a:r>
              <a:rPr lang="en-US" dirty="0"/>
              <a:t>Title of Presentation  /  Month Year</a:t>
            </a:r>
          </a:p>
        </p:txBody>
      </p:sp>
      <p:pic>
        <p:nvPicPr>
          <p:cNvPr id="17" name="Picture 16">
            <a:extLst>
              <a:ext uri="{FF2B5EF4-FFF2-40B4-BE49-F238E27FC236}">
                <a16:creationId xmlns:a16="http://schemas.microsoft.com/office/drawing/2014/main" id="{050E7F6C-E2A6-0442-A61C-FB7A3F7F5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57594" y="6121565"/>
            <a:ext cx="1737360" cy="591442"/>
          </a:xfrm>
          <a:prstGeom prst="rect">
            <a:avLst/>
          </a:prstGeom>
        </p:spPr>
      </p:pic>
      <p:sp>
        <p:nvSpPr>
          <p:cNvPr id="10" name="Title 1">
            <a:extLst>
              <a:ext uri="{FF2B5EF4-FFF2-40B4-BE49-F238E27FC236}">
                <a16:creationId xmlns:a16="http://schemas.microsoft.com/office/drawing/2014/main" id="{769AA1A8-F49A-0F45-B11C-91541E9AB28B}"/>
              </a:ext>
            </a:extLst>
          </p:cNvPr>
          <p:cNvSpPr>
            <a:spLocks noGrp="1"/>
          </p:cNvSpPr>
          <p:nvPr>
            <p:ph type="title" hasCustomPrompt="1"/>
          </p:nvPr>
        </p:nvSpPr>
        <p:spPr>
          <a:xfrm>
            <a:off x="838200" y="2366899"/>
            <a:ext cx="10515600" cy="1325563"/>
          </a:xfrm>
        </p:spPr>
        <p:txBody>
          <a:bodyPr/>
          <a:lstStyle>
            <a:lvl1pPr algn="l">
              <a:defRPr cap="none" baseline="0">
                <a:solidFill>
                  <a:schemeClr val="bg1"/>
                </a:solidFill>
                <a:latin typeface="+mn-lt"/>
              </a:defRPr>
            </a:lvl1pPr>
          </a:lstStyle>
          <a:p>
            <a:r>
              <a:rPr lang="en-US" dirty="0"/>
              <a:t>Click to edit title</a:t>
            </a:r>
            <a:endParaRPr lang="en-GB" dirty="0"/>
          </a:p>
        </p:txBody>
      </p:sp>
      <p:sp>
        <p:nvSpPr>
          <p:cNvPr id="11" name="Text Placeholder 4">
            <a:extLst>
              <a:ext uri="{FF2B5EF4-FFF2-40B4-BE49-F238E27FC236}">
                <a16:creationId xmlns:a16="http://schemas.microsoft.com/office/drawing/2014/main" id="{C8BFAC56-3F0F-7F4D-B4C0-C8DEE698D284}"/>
              </a:ext>
            </a:extLst>
          </p:cNvPr>
          <p:cNvSpPr>
            <a:spLocks noGrp="1"/>
          </p:cNvSpPr>
          <p:nvPr>
            <p:ph type="body" sz="quarter" idx="10" hasCustomPrompt="1"/>
          </p:nvPr>
        </p:nvSpPr>
        <p:spPr>
          <a:xfrm>
            <a:off x="838199" y="3827461"/>
            <a:ext cx="10515601" cy="524405"/>
          </a:xfrm>
        </p:spPr>
        <p:txBody>
          <a:bodyPr anchor="ctr" anchorCtr="0">
            <a:normAutofit/>
          </a:bodyPr>
          <a:lstStyle>
            <a:lvl1pPr marL="0" indent="0">
              <a:buNone/>
              <a:defRPr sz="2800" b="1" i="0" cap="all" spc="200" baseline="0">
                <a:latin typeface="Franklin Gothic Demi" panose="020B0603020102020204" pitchFamily="34" charset="0"/>
              </a:defRPr>
            </a:lvl1pPr>
          </a:lstStyle>
          <a:p>
            <a:pPr lvl="0"/>
            <a:r>
              <a:rPr lang="en-US" dirty="0"/>
              <a:t>Click to edit subtitle</a:t>
            </a:r>
          </a:p>
        </p:txBody>
      </p:sp>
    </p:spTree>
    <p:extLst>
      <p:ext uri="{BB962C8B-B14F-4D97-AF65-F5344CB8AC3E}">
        <p14:creationId xmlns:p14="http://schemas.microsoft.com/office/powerpoint/2010/main" val="10915703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3CE4C3-C891-BD44-BA1C-0C902F5BEB2F}"/>
              </a:ext>
            </a:extLst>
          </p:cNvPr>
          <p:cNvSpPr/>
          <p:nvPr userDrawn="1"/>
        </p:nvSpPr>
        <p:spPr>
          <a:xfrm>
            <a:off x="0" y="0"/>
            <a:ext cx="12192000" cy="6858001"/>
          </a:xfrm>
          <a:prstGeom prst="rect">
            <a:avLst/>
          </a:prstGeom>
          <a:gradFill>
            <a:gsLst>
              <a:gs pos="13000">
                <a:schemeClr val="tx2">
                  <a:lumMod val="50000"/>
                </a:schemeClr>
              </a:gs>
              <a:gs pos="100000">
                <a:schemeClr val="tx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29ACFF-500E-CF4C-9BA1-E1B16899B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3814" y="6190660"/>
            <a:ext cx="1604286" cy="450326"/>
          </a:xfrm>
          <a:prstGeom prst="rect">
            <a:avLst/>
          </a:prstGeom>
        </p:spPr>
      </p:pic>
      <p:sp>
        <p:nvSpPr>
          <p:cNvPr id="7" name="Rectangle 6">
            <a:extLst>
              <a:ext uri="{FF2B5EF4-FFF2-40B4-BE49-F238E27FC236}">
                <a16:creationId xmlns:a16="http://schemas.microsoft.com/office/drawing/2014/main" id="{5052B81A-409D-6049-8985-83461756FFD9}"/>
              </a:ext>
            </a:extLst>
          </p:cNvPr>
          <p:cNvSpPr/>
          <p:nvPr userDrawn="1"/>
        </p:nvSpPr>
        <p:spPr>
          <a:xfrm>
            <a:off x="0" y="-1"/>
            <a:ext cx="12192000" cy="5943601"/>
          </a:xfrm>
          <a:prstGeom prst="rect">
            <a:avLst/>
          </a:prstGeom>
          <a:gradFill>
            <a:gsLst>
              <a:gs pos="13000">
                <a:schemeClr val="accent4"/>
              </a:gs>
              <a:gs pos="100000">
                <a:schemeClr val="accent5"/>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A6875AB-463F-5740-A713-A7D8D30EF608}"/>
              </a:ext>
            </a:extLst>
          </p:cNvPr>
          <p:cNvSpPr>
            <a:spLocks noGrp="1"/>
          </p:cNvSpPr>
          <p:nvPr>
            <p:ph type="body" sz="quarter" idx="13" hasCustomPrompt="1"/>
          </p:nvPr>
        </p:nvSpPr>
        <p:spPr>
          <a:xfrm>
            <a:off x="838200" y="6225322"/>
            <a:ext cx="6096529" cy="381001"/>
          </a:xfrm>
        </p:spPr>
        <p:txBody>
          <a:bodyPr anchor="ctr" anchorCtr="0">
            <a:normAutofit/>
          </a:bodyPr>
          <a:lstStyle>
            <a:lvl1pPr marL="0" indent="0">
              <a:buNone/>
              <a:defRPr sz="2000" cap="all" spc="100" baseline="0"/>
            </a:lvl1pPr>
            <a:lvl2pPr marL="365760" indent="0">
              <a:buNone/>
              <a:defRPr sz="1400"/>
            </a:lvl2pPr>
            <a:lvl3pPr marL="731520" indent="0">
              <a:buNone/>
              <a:defRPr sz="1400"/>
            </a:lvl3pPr>
            <a:lvl4pPr marL="1097280" indent="0">
              <a:buNone/>
              <a:defRPr sz="1400"/>
            </a:lvl4pPr>
            <a:lvl5pPr marL="1371600" indent="0">
              <a:buNone/>
              <a:defRPr sz="1400"/>
            </a:lvl5pPr>
          </a:lstStyle>
          <a:p>
            <a:pPr lvl="0"/>
            <a:r>
              <a:rPr lang="en-US" dirty="0"/>
              <a:t>Title of Presentation  /  Month Year</a:t>
            </a:r>
          </a:p>
        </p:txBody>
      </p:sp>
      <p:sp>
        <p:nvSpPr>
          <p:cNvPr id="16" name="Text Placeholder 14">
            <a:extLst>
              <a:ext uri="{FF2B5EF4-FFF2-40B4-BE49-F238E27FC236}">
                <a16:creationId xmlns:a16="http://schemas.microsoft.com/office/drawing/2014/main" id="{67D7A68C-2BCA-F545-8232-F7989D825C32}"/>
              </a:ext>
            </a:extLst>
          </p:cNvPr>
          <p:cNvSpPr>
            <a:spLocks noGrp="1"/>
          </p:cNvSpPr>
          <p:nvPr>
            <p:ph type="body" sz="quarter" idx="14" hasCustomPrompt="1"/>
          </p:nvPr>
        </p:nvSpPr>
        <p:spPr>
          <a:xfrm>
            <a:off x="838198" y="787134"/>
            <a:ext cx="9355669" cy="4369329"/>
          </a:xfrm>
        </p:spPr>
        <p:txBody>
          <a:bodyPr anchor="t" anchorCtr="0">
            <a:noAutofit/>
          </a:bodyPr>
          <a:lstStyle>
            <a:lvl1pPr marL="0" indent="0">
              <a:buNone/>
              <a:defRPr sz="4400" cap="none" spc="0" normalizeH="0" baseline="0"/>
            </a:lvl1pPr>
            <a:lvl2pPr marL="365760" indent="0">
              <a:buNone/>
              <a:defRPr sz="1400"/>
            </a:lvl2pPr>
            <a:lvl3pPr marL="731520" indent="0">
              <a:buNone/>
              <a:defRPr sz="1400"/>
            </a:lvl3pPr>
            <a:lvl4pPr marL="1097280" indent="0">
              <a:buNone/>
              <a:defRPr sz="1400"/>
            </a:lvl4pPr>
            <a:lvl5pPr marL="1371600" indent="0">
              <a:buNone/>
              <a:defRPr sz="1400"/>
            </a:lvl5pPr>
          </a:lstStyle>
          <a:p>
            <a:pPr>
              <a:lnSpc>
                <a:spcPct val="100000"/>
              </a:lnSpc>
            </a:pPr>
            <a:r>
              <a:rPr lang="en-US" sz="4400" dirty="0">
                <a:solidFill>
                  <a:schemeClr val="bg1"/>
                </a:solidFill>
                <a:ea typeface="Cooper Hewitt Light" charset="0"/>
                <a:cs typeface="Cooper Hewitt Light" charset="0"/>
              </a:rPr>
              <a:t>We envision a world of engaged individuals, robust institutions, and vibrant communities working together to improve lives and the natural world and strengthen democratic societies.</a:t>
            </a:r>
          </a:p>
        </p:txBody>
      </p:sp>
      <p:pic>
        <p:nvPicPr>
          <p:cNvPr id="17" name="Picture 16">
            <a:extLst>
              <a:ext uri="{FF2B5EF4-FFF2-40B4-BE49-F238E27FC236}">
                <a16:creationId xmlns:a16="http://schemas.microsoft.com/office/drawing/2014/main" id="{050E7F6C-E2A6-0442-A61C-FB7A3F7F5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57594" y="6121565"/>
            <a:ext cx="1737360" cy="591442"/>
          </a:xfrm>
          <a:prstGeom prst="rect">
            <a:avLst/>
          </a:prstGeom>
        </p:spPr>
      </p:pic>
    </p:spTree>
    <p:extLst>
      <p:ext uri="{BB962C8B-B14F-4D97-AF65-F5344CB8AC3E}">
        <p14:creationId xmlns:p14="http://schemas.microsoft.com/office/powerpoint/2010/main" val="317456346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13000">
              <a:schemeClr val="accent4"/>
            </a:gs>
            <a:gs pos="100000">
              <a:schemeClr val="accent5"/>
            </a:gs>
          </a:gsLst>
          <a:lin ang="78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F4AE9B-F601-FD40-96F3-E1072F4F5057}"/>
              </a:ext>
            </a:extLst>
          </p:cNvPr>
          <p:cNvPicPr>
            <a:picLocks noChangeAspect="1"/>
          </p:cNvPicPr>
          <p:nvPr userDrawn="1"/>
        </p:nvPicPr>
        <p:blipFill>
          <a:blip r:embed="rId2">
            <a:alphaModFix amt="15000"/>
          </a:blip>
          <a:stretch>
            <a:fillRect/>
          </a:stretch>
        </p:blipFill>
        <p:spPr>
          <a:xfrm>
            <a:off x="392167" y="639763"/>
            <a:ext cx="11407666" cy="5578474"/>
          </a:xfrm>
          <a:prstGeom prst="rect">
            <a:avLst/>
          </a:prstGeom>
        </p:spPr>
      </p:pic>
      <p:sp>
        <p:nvSpPr>
          <p:cNvPr id="2" name="Title 1"/>
          <p:cNvSpPr>
            <a:spLocks noGrp="1"/>
          </p:cNvSpPr>
          <p:nvPr>
            <p:ph type="ctrTitle" hasCustomPrompt="1"/>
          </p:nvPr>
        </p:nvSpPr>
        <p:spPr>
          <a:xfrm>
            <a:off x="694267" y="2235200"/>
            <a:ext cx="10938933" cy="2387600"/>
          </a:xfrm>
        </p:spPr>
        <p:txBody>
          <a:bodyPr anchor="ctr" anchorCtr="0">
            <a:normAutofit/>
          </a:bodyPr>
          <a:lstStyle>
            <a:lvl1pPr algn="ctr">
              <a:defRPr sz="6500" b="0" i="0" cap="none" baseline="0">
                <a:latin typeface="+mn-lt"/>
              </a:defRPr>
            </a:lvl1pPr>
          </a:lstStyle>
          <a:p>
            <a:r>
              <a:rPr lang="en-US" dirty="0"/>
              <a:t>Click to Edit Section Title</a:t>
            </a:r>
          </a:p>
        </p:txBody>
      </p:sp>
    </p:spTree>
    <p:extLst>
      <p:ext uri="{BB962C8B-B14F-4D97-AF65-F5344CB8AC3E}">
        <p14:creationId xmlns:p14="http://schemas.microsoft.com/office/powerpoint/2010/main" val="308131341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13000">
              <a:schemeClr val="accent4"/>
            </a:gs>
            <a:gs pos="100000">
              <a:schemeClr val="accent5"/>
            </a:gs>
          </a:gsLst>
          <a:lin ang="78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5EF3D-2D36-C348-B81C-9565238DBD1A}"/>
              </a:ext>
            </a:extLst>
          </p:cNvPr>
          <p:cNvPicPr>
            <a:picLocks noChangeAspect="1"/>
          </p:cNvPicPr>
          <p:nvPr userDrawn="1"/>
        </p:nvPicPr>
        <p:blipFill>
          <a:blip r:embed="rId2">
            <a:alphaModFix amt="15000"/>
          </a:blip>
          <a:stretch>
            <a:fillRect/>
          </a:stretch>
        </p:blipFill>
        <p:spPr>
          <a:xfrm>
            <a:off x="2933701" y="266701"/>
            <a:ext cx="6324599" cy="6324599"/>
          </a:xfrm>
          <a:prstGeom prst="rect">
            <a:avLst/>
          </a:prstGeom>
        </p:spPr>
      </p:pic>
      <p:sp>
        <p:nvSpPr>
          <p:cNvPr id="2" name="Title 1"/>
          <p:cNvSpPr>
            <a:spLocks noGrp="1"/>
          </p:cNvSpPr>
          <p:nvPr>
            <p:ph type="ctrTitle" hasCustomPrompt="1"/>
          </p:nvPr>
        </p:nvSpPr>
        <p:spPr>
          <a:xfrm>
            <a:off x="694267" y="2235200"/>
            <a:ext cx="10938933" cy="2387600"/>
          </a:xfrm>
        </p:spPr>
        <p:txBody>
          <a:bodyPr anchor="ctr" anchorCtr="0">
            <a:normAutofit/>
          </a:bodyPr>
          <a:lstStyle>
            <a:lvl1pPr algn="ctr">
              <a:defRPr sz="6500" b="0" i="0" cap="none" baseline="0">
                <a:latin typeface="+mn-lt"/>
              </a:defRPr>
            </a:lvl1pPr>
          </a:lstStyle>
          <a:p>
            <a:r>
              <a:rPr lang="en-US" dirty="0"/>
              <a:t>Click to Edit Section Title</a:t>
            </a:r>
          </a:p>
        </p:txBody>
      </p:sp>
    </p:spTree>
    <p:extLst>
      <p:ext uri="{BB962C8B-B14F-4D97-AF65-F5344CB8AC3E}">
        <p14:creationId xmlns:p14="http://schemas.microsoft.com/office/powerpoint/2010/main" val="25105683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67392"/>
            <a:ext cx="3530600" cy="1325563"/>
          </a:xfrm>
        </p:spPr>
        <p:txBody>
          <a:bodyPr/>
          <a:lstStyle/>
          <a:p>
            <a:r>
              <a:rPr lang="en-US" dirty="0"/>
              <a:t>Agenda</a:t>
            </a:r>
          </a:p>
        </p:txBody>
      </p:sp>
      <p:sp>
        <p:nvSpPr>
          <p:cNvPr id="14" name="Text Placeholder 13">
            <a:extLst>
              <a:ext uri="{FF2B5EF4-FFF2-40B4-BE49-F238E27FC236}">
                <a16:creationId xmlns:a16="http://schemas.microsoft.com/office/drawing/2014/main" id="{D1297DA5-6296-1449-98B0-30E517F223AF}"/>
              </a:ext>
            </a:extLst>
          </p:cNvPr>
          <p:cNvSpPr>
            <a:spLocks noGrp="1"/>
          </p:cNvSpPr>
          <p:nvPr>
            <p:ph type="body" sz="quarter" idx="10" hasCustomPrompt="1"/>
          </p:nvPr>
        </p:nvSpPr>
        <p:spPr>
          <a:xfrm>
            <a:off x="5418666" y="1567392"/>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01</a:t>
            </a:r>
          </a:p>
        </p:txBody>
      </p:sp>
      <p:sp>
        <p:nvSpPr>
          <p:cNvPr id="15" name="Text Placeholder 13">
            <a:extLst>
              <a:ext uri="{FF2B5EF4-FFF2-40B4-BE49-F238E27FC236}">
                <a16:creationId xmlns:a16="http://schemas.microsoft.com/office/drawing/2014/main" id="{F8AF79F9-82DE-9240-9A59-2E6C8C062B7A}"/>
              </a:ext>
            </a:extLst>
          </p:cNvPr>
          <p:cNvSpPr>
            <a:spLocks noGrp="1"/>
          </p:cNvSpPr>
          <p:nvPr>
            <p:ph type="body" sz="quarter" idx="11" hasCustomPrompt="1"/>
          </p:nvPr>
        </p:nvSpPr>
        <p:spPr>
          <a:xfrm>
            <a:off x="6248396" y="1567392"/>
            <a:ext cx="2997201"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First agenda item</a:t>
            </a:r>
          </a:p>
        </p:txBody>
      </p:sp>
      <p:sp>
        <p:nvSpPr>
          <p:cNvPr id="16" name="Text Placeholder 13">
            <a:extLst>
              <a:ext uri="{FF2B5EF4-FFF2-40B4-BE49-F238E27FC236}">
                <a16:creationId xmlns:a16="http://schemas.microsoft.com/office/drawing/2014/main" id="{6329B093-B756-ED49-828C-00DED79B2D01}"/>
              </a:ext>
            </a:extLst>
          </p:cNvPr>
          <p:cNvSpPr>
            <a:spLocks noGrp="1"/>
          </p:cNvSpPr>
          <p:nvPr>
            <p:ph type="body" sz="quarter" idx="12" hasCustomPrompt="1"/>
          </p:nvPr>
        </p:nvSpPr>
        <p:spPr>
          <a:xfrm>
            <a:off x="5418666" y="2483499"/>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02</a:t>
            </a:r>
          </a:p>
        </p:txBody>
      </p:sp>
      <p:sp>
        <p:nvSpPr>
          <p:cNvPr id="17" name="Text Placeholder 13">
            <a:extLst>
              <a:ext uri="{FF2B5EF4-FFF2-40B4-BE49-F238E27FC236}">
                <a16:creationId xmlns:a16="http://schemas.microsoft.com/office/drawing/2014/main" id="{032A2C06-66B0-C44A-9C2A-60D3FB0858EC}"/>
              </a:ext>
            </a:extLst>
          </p:cNvPr>
          <p:cNvSpPr>
            <a:spLocks noGrp="1"/>
          </p:cNvSpPr>
          <p:nvPr>
            <p:ph type="body" sz="quarter" idx="13" hasCustomPrompt="1"/>
          </p:nvPr>
        </p:nvSpPr>
        <p:spPr>
          <a:xfrm>
            <a:off x="6248396" y="2483499"/>
            <a:ext cx="3420537"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Second agenda item</a:t>
            </a:r>
          </a:p>
        </p:txBody>
      </p:sp>
      <p:sp>
        <p:nvSpPr>
          <p:cNvPr id="18" name="Text Placeholder 13">
            <a:extLst>
              <a:ext uri="{FF2B5EF4-FFF2-40B4-BE49-F238E27FC236}">
                <a16:creationId xmlns:a16="http://schemas.microsoft.com/office/drawing/2014/main" id="{5DD52B82-B3FA-5243-AF9C-D99986F2014D}"/>
              </a:ext>
            </a:extLst>
          </p:cNvPr>
          <p:cNvSpPr>
            <a:spLocks noGrp="1"/>
          </p:cNvSpPr>
          <p:nvPr>
            <p:ph type="body" sz="quarter" idx="14" hasCustomPrompt="1"/>
          </p:nvPr>
        </p:nvSpPr>
        <p:spPr>
          <a:xfrm>
            <a:off x="5418666" y="3399606"/>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03</a:t>
            </a:r>
          </a:p>
        </p:txBody>
      </p:sp>
      <p:sp>
        <p:nvSpPr>
          <p:cNvPr id="19" name="Text Placeholder 13">
            <a:extLst>
              <a:ext uri="{FF2B5EF4-FFF2-40B4-BE49-F238E27FC236}">
                <a16:creationId xmlns:a16="http://schemas.microsoft.com/office/drawing/2014/main" id="{B4AF225E-80BA-1549-A535-C9EAEE2D7A56}"/>
              </a:ext>
            </a:extLst>
          </p:cNvPr>
          <p:cNvSpPr>
            <a:spLocks noGrp="1"/>
          </p:cNvSpPr>
          <p:nvPr>
            <p:ph type="body" sz="quarter" idx="15" hasCustomPrompt="1"/>
          </p:nvPr>
        </p:nvSpPr>
        <p:spPr>
          <a:xfrm>
            <a:off x="6248396" y="3399606"/>
            <a:ext cx="3132671"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Third agenda item</a:t>
            </a:r>
          </a:p>
        </p:txBody>
      </p:sp>
      <p:sp>
        <p:nvSpPr>
          <p:cNvPr id="20" name="Text Placeholder 13">
            <a:extLst>
              <a:ext uri="{FF2B5EF4-FFF2-40B4-BE49-F238E27FC236}">
                <a16:creationId xmlns:a16="http://schemas.microsoft.com/office/drawing/2014/main" id="{9186E8D2-8D14-D145-9148-3F4DAFCAE109}"/>
              </a:ext>
            </a:extLst>
          </p:cNvPr>
          <p:cNvSpPr>
            <a:spLocks noGrp="1"/>
          </p:cNvSpPr>
          <p:nvPr>
            <p:ph type="body" sz="quarter" idx="16" hasCustomPrompt="1"/>
          </p:nvPr>
        </p:nvSpPr>
        <p:spPr>
          <a:xfrm>
            <a:off x="5418666" y="4315713"/>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04</a:t>
            </a:r>
          </a:p>
        </p:txBody>
      </p:sp>
      <p:sp>
        <p:nvSpPr>
          <p:cNvPr id="21" name="Text Placeholder 13">
            <a:extLst>
              <a:ext uri="{FF2B5EF4-FFF2-40B4-BE49-F238E27FC236}">
                <a16:creationId xmlns:a16="http://schemas.microsoft.com/office/drawing/2014/main" id="{81129A2D-C34B-B34A-BF1A-7F405C14CAE1}"/>
              </a:ext>
            </a:extLst>
          </p:cNvPr>
          <p:cNvSpPr>
            <a:spLocks noGrp="1"/>
          </p:cNvSpPr>
          <p:nvPr>
            <p:ph type="body" sz="quarter" idx="17" hasCustomPrompt="1"/>
          </p:nvPr>
        </p:nvSpPr>
        <p:spPr>
          <a:xfrm>
            <a:off x="6248396" y="4315713"/>
            <a:ext cx="3302004"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Fourth agenda item</a:t>
            </a:r>
          </a:p>
        </p:txBody>
      </p:sp>
      <p:sp>
        <p:nvSpPr>
          <p:cNvPr id="22" name="Text Placeholder 13">
            <a:extLst>
              <a:ext uri="{FF2B5EF4-FFF2-40B4-BE49-F238E27FC236}">
                <a16:creationId xmlns:a16="http://schemas.microsoft.com/office/drawing/2014/main" id="{AC2D7DAB-513B-544E-8374-C2C0E400E9E4}"/>
              </a:ext>
            </a:extLst>
          </p:cNvPr>
          <p:cNvSpPr>
            <a:spLocks noGrp="1"/>
          </p:cNvSpPr>
          <p:nvPr>
            <p:ph type="body" sz="quarter" idx="18" hasCustomPrompt="1"/>
          </p:nvPr>
        </p:nvSpPr>
        <p:spPr>
          <a:xfrm>
            <a:off x="5418666" y="5231820"/>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05</a:t>
            </a:r>
          </a:p>
        </p:txBody>
      </p:sp>
      <p:sp>
        <p:nvSpPr>
          <p:cNvPr id="23" name="Text Placeholder 13">
            <a:extLst>
              <a:ext uri="{FF2B5EF4-FFF2-40B4-BE49-F238E27FC236}">
                <a16:creationId xmlns:a16="http://schemas.microsoft.com/office/drawing/2014/main" id="{7AB67FA1-E345-D741-B4FB-447934F64BDE}"/>
              </a:ext>
            </a:extLst>
          </p:cNvPr>
          <p:cNvSpPr>
            <a:spLocks noGrp="1"/>
          </p:cNvSpPr>
          <p:nvPr>
            <p:ph type="body" sz="quarter" idx="19" hasCustomPrompt="1"/>
          </p:nvPr>
        </p:nvSpPr>
        <p:spPr>
          <a:xfrm>
            <a:off x="6248396" y="5231820"/>
            <a:ext cx="3014137"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Fifth agenda item</a:t>
            </a:r>
          </a:p>
        </p:txBody>
      </p:sp>
    </p:spTree>
    <p:extLst>
      <p:ext uri="{BB962C8B-B14F-4D97-AF65-F5344CB8AC3E}">
        <p14:creationId xmlns:p14="http://schemas.microsoft.com/office/powerpoint/2010/main" val="227889002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157484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249209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Tree>
    <p:extLst>
      <p:ext uri="{BB962C8B-B14F-4D97-AF65-F5344CB8AC3E}">
        <p14:creationId xmlns:p14="http://schemas.microsoft.com/office/powerpoint/2010/main" val="207491490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9306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8832432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3CE4C3-C891-BD44-BA1C-0C902F5BEB2F}"/>
              </a:ext>
            </a:extLst>
          </p:cNvPr>
          <p:cNvSpPr/>
          <p:nvPr userDrawn="1"/>
        </p:nvSpPr>
        <p:spPr>
          <a:xfrm>
            <a:off x="0" y="0"/>
            <a:ext cx="12192000" cy="6858001"/>
          </a:xfrm>
          <a:prstGeom prst="rect">
            <a:avLst/>
          </a:prstGeom>
          <a:gradFill>
            <a:gsLst>
              <a:gs pos="13000">
                <a:schemeClr val="tx2">
                  <a:lumMod val="50000"/>
                </a:schemeClr>
              </a:gs>
              <a:gs pos="100000">
                <a:schemeClr val="tx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29ACFF-500E-CF4C-9BA1-E1B16899B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3814" y="6190660"/>
            <a:ext cx="1604286" cy="450326"/>
          </a:xfrm>
          <a:prstGeom prst="rect">
            <a:avLst/>
          </a:prstGeom>
        </p:spPr>
      </p:pic>
      <p:sp>
        <p:nvSpPr>
          <p:cNvPr id="7" name="Rectangle 6">
            <a:extLst>
              <a:ext uri="{FF2B5EF4-FFF2-40B4-BE49-F238E27FC236}">
                <a16:creationId xmlns:a16="http://schemas.microsoft.com/office/drawing/2014/main" id="{5052B81A-409D-6049-8985-83461756FFD9}"/>
              </a:ext>
            </a:extLst>
          </p:cNvPr>
          <p:cNvSpPr/>
          <p:nvPr userDrawn="1"/>
        </p:nvSpPr>
        <p:spPr>
          <a:xfrm>
            <a:off x="0" y="-1"/>
            <a:ext cx="12192000" cy="5943601"/>
          </a:xfrm>
          <a:prstGeom prst="rect">
            <a:avLst/>
          </a:prstGeom>
          <a:gradFill>
            <a:gsLst>
              <a:gs pos="13000">
                <a:schemeClr val="accent1"/>
              </a:gs>
              <a:gs pos="100000">
                <a:schemeClr val="accent2">
                  <a:lumMod val="75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A6875AB-463F-5740-A713-A7D8D30EF608}"/>
              </a:ext>
            </a:extLst>
          </p:cNvPr>
          <p:cNvSpPr>
            <a:spLocks noGrp="1"/>
          </p:cNvSpPr>
          <p:nvPr>
            <p:ph type="body" sz="quarter" idx="13" hasCustomPrompt="1"/>
          </p:nvPr>
        </p:nvSpPr>
        <p:spPr>
          <a:xfrm>
            <a:off x="838200" y="6225322"/>
            <a:ext cx="6096529" cy="381001"/>
          </a:xfrm>
        </p:spPr>
        <p:txBody>
          <a:bodyPr anchor="ctr" anchorCtr="0">
            <a:normAutofit/>
          </a:bodyPr>
          <a:lstStyle>
            <a:lvl1pPr marL="0" indent="0">
              <a:buNone/>
              <a:defRPr sz="2000" cap="all" spc="100" baseline="0"/>
            </a:lvl1pPr>
            <a:lvl2pPr marL="365760" indent="0">
              <a:buNone/>
              <a:defRPr sz="1400"/>
            </a:lvl2pPr>
            <a:lvl3pPr marL="731520" indent="0">
              <a:buNone/>
              <a:defRPr sz="1400"/>
            </a:lvl3pPr>
            <a:lvl4pPr marL="1097280" indent="0">
              <a:buNone/>
              <a:defRPr sz="1400"/>
            </a:lvl4pPr>
            <a:lvl5pPr marL="1371600" indent="0">
              <a:buNone/>
              <a:defRPr sz="1400"/>
            </a:lvl5pPr>
          </a:lstStyle>
          <a:p>
            <a:pPr lvl="0"/>
            <a:r>
              <a:rPr lang="en-US" dirty="0"/>
              <a:t>Title of Presentation  /  Month Year</a:t>
            </a:r>
          </a:p>
        </p:txBody>
      </p:sp>
      <p:sp>
        <p:nvSpPr>
          <p:cNvPr id="16" name="Text Placeholder 14">
            <a:extLst>
              <a:ext uri="{FF2B5EF4-FFF2-40B4-BE49-F238E27FC236}">
                <a16:creationId xmlns:a16="http://schemas.microsoft.com/office/drawing/2014/main" id="{67D7A68C-2BCA-F545-8232-F7989D825C32}"/>
              </a:ext>
            </a:extLst>
          </p:cNvPr>
          <p:cNvSpPr>
            <a:spLocks noGrp="1"/>
          </p:cNvSpPr>
          <p:nvPr>
            <p:ph type="body" sz="quarter" idx="14" hasCustomPrompt="1"/>
          </p:nvPr>
        </p:nvSpPr>
        <p:spPr>
          <a:xfrm>
            <a:off x="838198" y="787134"/>
            <a:ext cx="9355669" cy="4369329"/>
          </a:xfrm>
        </p:spPr>
        <p:txBody>
          <a:bodyPr anchor="t" anchorCtr="0">
            <a:noAutofit/>
          </a:bodyPr>
          <a:lstStyle>
            <a:lvl1pPr marL="0" indent="0">
              <a:buNone/>
              <a:defRPr sz="4400" cap="none" spc="0" normalizeH="0" baseline="0"/>
            </a:lvl1pPr>
            <a:lvl2pPr marL="365760" indent="0">
              <a:buNone/>
              <a:defRPr sz="1400"/>
            </a:lvl2pPr>
            <a:lvl3pPr marL="731520" indent="0">
              <a:buNone/>
              <a:defRPr sz="1400"/>
            </a:lvl3pPr>
            <a:lvl4pPr marL="1097280" indent="0">
              <a:buNone/>
              <a:defRPr sz="1400"/>
            </a:lvl4pPr>
            <a:lvl5pPr marL="1371600" indent="0">
              <a:buNone/>
              <a:defRPr sz="1400"/>
            </a:lvl5pPr>
          </a:lstStyle>
          <a:p>
            <a:pPr>
              <a:lnSpc>
                <a:spcPct val="100000"/>
              </a:lnSpc>
            </a:pPr>
            <a:r>
              <a:rPr lang="en-US" sz="4400" dirty="0">
                <a:solidFill>
                  <a:schemeClr val="bg1"/>
                </a:solidFill>
                <a:ea typeface="Cooper Hewitt Light" charset="0"/>
                <a:cs typeface="Cooper Hewitt Light" charset="0"/>
              </a:rPr>
              <a:t>We envision a world of engaged individuals, robust institutions, and vibrant communities working together to improve lives and the natural world and strengthen democratic societies.</a:t>
            </a:r>
          </a:p>
        </p:txBody>
      </p:sp>
      <p:pic>
        <p:nvPicPr>
          <p:cNvPr id="17" name="Picture 16">
            <a:extLst>
              <a:ext uri="{FF2B5EF4-FFF2-40B4-BE49-F238E27FC236}">
                <a16:creationId xmlns:a16="http://schemas.microsoft.com/office/drawing/2014/main" id="{050E7F6C-E2A6-0442-A61C-FB7A3F7F5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57594" y="6121565"/>
            <a:ext cx="1737360" cy="591442"/>
          </a:xfrm>
          <a:prstGeom prst="rect">
            <a:avLst/>
          </a:prstGeom>
        </p:spPr>
      </p:pic>
    </p:spTree>
    <p:extLst>
      <p:ext uri="{BB962C8B-B14F-4D97-AF65-F5344CB8AC3E}">
        <p14:creationId xmlns:p14="http://schemas.microsoft.com/office/powerpoint/2010/main" val="33945629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Shape 15"/>
        <p:cNvGrpSpPr/>
        <p:nvPr/>
      </p:nvGrpSpPr>
      <p:grpSpPr>
        <a:xfrm>
          <a:off x="0" y="0"/>
          <a:ext cx="0" cy="0"/>
          <a:chOff x="0" y="0"/>
          <a:chExt cx="0" cy="0"/>
        </a:xfrm>
      </p:grpSpPr>
      <p:sp>
        <p:nvSpPr>
          <p:cNvPr id="17" name="Shape 17"/>
          <p:cNvSpPr/>
          <p:nvPr/>
        </p:nvSpPr>
        <p:spPr>
          <a:xfrm>
            <a:off x="0" y="0"/>
            <a:ext cx="6096000" cy="68580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29" name="Title 1">
            <a:extLst>
              <a:ext uri="{FF2B5EF4-FFF2-40B4-BE49-F238E27FC236}">
                <a16:creationId xmlns:a16="http://schemas.microsoft.com/office/drawing/2014/main" id="{E3240CAF-C7EA-4D4B-8843-211EBF1F1DDB}"/>
              </a:ext>
            </a:extLst>
          </p:cNvPr>
          <p:cNvSpPr>
            <a:spLocks noGrp="1"/>
          </p:cNvSpPr>
          <p:nvPr>
            <p:ph type="title" hasCustomPrompt="1"/>
          </p:nvPr>
        </p:nvSpPr>
        <p:spPr>
          <a:xfrm>
            <a:off x="838200" y="730250"/>
            <a:ext cx="4411133" cy="1325563"/>
          </a:xfrm>
        </p:spPr>
        <p:txBody>
          <a:bodyPr anchor="t" anchorCtr="0">
            <a:noAutofit/>
          </a:bodyPr>
          <a:lstStyle>
            <a:lvl1pPr>
              <a:defRPr sz="5000">
                <a:solidFill>
                  <a:schemeClr val="tx2"/>
                </a:solidFill>
              </a:defRPr>
            </a:lvl1pPr>
          </a:lstStyle>
          <a:p>
            <a:r>
              <a:rPr lang="en-US" dirty="0"/>
              <a:t>Click to edit title style</a:t>
            </a:r>
          </a:p>
        </p:txBody>
      </p:sp>
      <p:sp>
        <p:nvSpPr>
          <p:cNvPr id="30" name="Content Placeholder 2">
            <a:extLst>
              <a:ext uri="{FF2B5EF4-FFF2-40B4-BE49-F238E27FC236}">
                <a16:creationId xmlns:a16="http://schemas.microsoft.com/office/drawing/2014/main" id="{6563C8CE-BCFD-E443-A14A-0628B8C2BCEF}"/>
              </a:ext>
            </a:extLst>
          </p:cNvPr>
          <p:cNvSpPr>
            <a:spLocks noGrp="1"/>
          </p:cNvSpPr>
          <p:nvPr>
            <p:ph idx="1"/>
          </p:nvPr>
        </p:nvSpPr>
        <p:spPr>
          <a:xfrm>
            <a:off x="838200" y="2463800"/>
            <a:ext cx="4411133" cy="359833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503673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ection">
    <p:bg>
      <p:bgPr>
        <a:solidFill>
          <a:srgbClr val="FFFFFF"/>
        </a:solidFill>
        <a:effectLst/>
      </p:bgPr>
    </p:bg>
    <p:spTree>
      <p:nvGrpSpPr>
        <p:cNvPr id="1" name="Shape 1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724DB4-5164-0E45-8BA6-E9ECAE8791D3}"/>
              </a:ext>
            </a:extLst>
          </p:cNvPr>
          <p:cNvSpPr>
            <a:spLocks noGrp="1"/>
          </p:cNvSpPr>
          <p:nvPr>
            <p:ph type="pic" sz="quarter" idx="10"/>
          </p:nvPr>
        </p:nvSpPr>
        <p:spPr>
          <a:xfrm>
            <a:off x="6096000" y="0"/>
            <a:ext cx="6095999" cy="6858000"/>
          </a:xfrm>
        </p:spPr>
        <p:txBody>
          <a:bodyPr tIns="1554480">
            <a:normAutofit/>
          </a:bodyPr>
          <a:lstStyle>
            <a:lvl1pPr marL="0" indent="0" algn="ctr">
              <a:buNone/>
              <a:defRPr sz="1500">
                <a:solidFill>
                  <a:schemeClr val="bg2">
                    <a:lumMod val="90000"/>
                  </a:schemeClr>
                </a:solidFill>
              </a:defRPr>
            </a:lvl1pPr>
          </a:lstStyle>
          <a:p>
            <a:endParaRPr lang="en-US" dirty="0"/>
          </a:p>
        </p:txBody>
      </p:sp>
      <p:sp>
        <p:nvSpPr>
          <p:cNvPr id="10" name="Title 1">
            <a:extLst>
              <a:ext uri="{FF2B5EF4-FFF2-40B4-BE49-F238E27FC236}">
                <a16:creationId xmlns:a16="http://schemas.microsoft.com/office/drawing/2014/main" id="{18ADC10F-BDDD-0540-B9E0-304DDFEBBB10}"/>
              </a:ext>
            </a:extLst>
          </p:cNvPr>
          <p:cNvSpPr>
            <a:spLocks noGrp="1"/>
          </p:cNvSpPr>
          <p:nvPr>
            <p:ph type="title" hasCustomPrompt="1"/>
          </p:nvPr>
        </p:nvSpPr>
        <p:spPr>
          <a:xfrm>
            <a:off x="838200" y="730250"/>
            <a:ext cx="4411133" cy="1325563"/>
          </a:xfrm>
        </p:spPr>
        <p:txBody>
          <a:bodyPr anchor="t" anchorCtr="0">
            <a:noAutofit/>
          </a:bodyPr>
          <a:lstStyle>
            <a:lvl1pPr>
              <a:defRPr sz="5000">
                <a:solidFill>
                  <a:schemeClr val="tx2"/>
                </a:solidFill>
              </a:defRPr>
            </a:lvl1pPr>
          </a:lstStyle>
          <a:p>
            <a:r>
              <a:rPr lang="en-US" dirty="0"/>
              <a:t>Click to edit title style</a:t>
            </a:r>
          </a:p>
        </p:txBody>
      </p:sp>
      <p:sp>
        <p:nvSpPr>
          <p:cNvPr id="11" name="Content Placeholder 2">
            <a:extLst>
              <a:ext uri="{FF2B5EF4-FFF2-40B4-BE49-F238E27FC236}">
                <a16:creationId xmlns:a16="http://schemas.microsoft.com/office/drawing/2014/main" id="{410F8422-91BE-4241-837D-7B0A54CE4A7D}"/>
              </a:ext>
            </a:extLst>
          </p:cNvPr>
          <p:cNvSpPr>
            <a:spLocks noGrp="1"/>
          </p:cNvSpPr>
          <p:nvPr>
            <p:ph idx="1"/>
          </p:nvPr>
        </p:nvSpPr>
        <p:spPr>
          <a:xfrm>
            <a:off x="838200" y="2463800"/>
            <a:ext cx="4411133" cy="359833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384355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p:bg>
      <p:bgPr>
        <a:solidFill>
          <a:srgbClr val="FFFFFF"/>
        </a:solidFill>
        <a:effectLst/>
      </p:bgPr>
    </p:bg>
    <p:spTree>
      <p:nvGrpSpPr>
        <p:cNvPr id="1" name="Shape 15"/>
        <p:cNvGrpSpPr/>
        <p:nvPr/>
      </p:nvGrpSpPr>
      <p:grpSpPr>
        <a:xfrm>
          <a:off x="0" y="0"/>
          <a:ext cx="0" cy="0"/>
          <a:chOff x="0" y="0"/>
          <a:chExt cx="0" cy="0"/>
        </a:xfrm>
      </p:grpSpPr>
      <p:sp>
        <p:nvSpPr>
          <p:cNvPr id="15" name="Shape 17">
            <a:extLst>
              <a:ext uri="{FF2B5EF4-FFF2-40B4-BE49-F238E27FC236}">
                <a16:creationId xmlns:a16="http://schemas.microsoft.com/office/drawing/2014/main" id="{6EE79CF4-4819-964F-B1E8-F4AC5A6DD4D5}"/>
              </a:ext>
            </a:extLst>
          </p:cNvPr>
          <p:cNvSpPr/>
          <p:nvPr userDrawn="1"/>
        </p:nvSpPr>
        <p:spPr>
          <a:xfrm>
            <a:off x="0" y="0"/>
            <a:ext cx="6096000" cy="6858000"/>
          </a:xfrm>
          <a:prstGeom prst="rect">
            <a:avLst/>
          </a:prstGeom>
          <a:gradFill>
            <a:gsLst>
              <a:gs pos="13000">
                <a:schemeClr val="accent4"/>
              </a:gs>
              <a:gs pos="100000">
                <a:schemeClr val="accent5"/>
              </a:gs>
            </a:gsLst>
            <a:lin ang="7800000" scaled="0"/>
          </a:gradFill>
          <a:ln>
            <a:noFill/>
          </a:ln>
        </p:spPr>
        <p:txBody>
          <a:bodyPr lIns="121900" tIns="121900" rIns="121900" bIns="121900" anchor="ctr" anchorCtr="0">
            <a:noAutofit/>
          </a:bodyPr>
          <a:lstStyle/>
          <a:p>
            <a:pPr lvl="0">
              <a:spcBef>
                <a:spcPts val="0"/>
              </a:spcBef>
              <a:buNone/>
            </a:pPr>
            <a:endParaRPr sz="2400"/>
          </a:p>
        </p:txBody>
      </p:sp>
      <p:sp>
        <p:nvSpPr>
          <p:cNvPr id="3" name="Picture Placeholder 2">
            <a:extLst>
              <a:ext uri="{FF2B5EF4-FFF2-40B4-BE49-F238E27FC236}">
                <a16:creationId xmlns:a16="http://schemas.microsoft.com/office/drawing/2014/main" id="{79724DB4-5164-0E45-8BA6-E9ECAE8791D3}"/>
              </a:ext>
            </a:extLst>
          </p:cNvPr>
          <p:cNvSpPr>
            <a:spLocks noGrp="1"/>
          </p:cNvSpPr>
          <p:nvPr>
            <p:ph type="pic" sz="quarter" idx="10"/>
          </p:nvPr>
        </p:nvSpPr>
        <p:spPr>
          <a:xfrm>
            <a:off x="6096000" y="0"/>
            <a:ext cx="6095999" cy="6858000"/>
          </a:xfrm>
        </p:spPr>
        <p:txBody>
          <a:bodyPr tIns="1554480">
            <a:normAutofit/>
          </a:bodyPr>
          <a:lstStyle>
            <a:lvl1pPr marL="0" indent="0" algn="ctr">
              <a:buNone/>
              <a:defRPr sz="1500">
                <a:solidFill>
                  <a:schemeClr val="bg2">
                    <a:lumMod val="90000"/>
                  </a:schemeClr>
                </a:solidFill>
              </a:defRPr>
            </a:lvl1pPr>
          </a:lstStyle>
          <a:p>
            <a:endParaRPr lang="en-US" dirty="0"/>
          </a:p>
        </p:txBody>
      </p:sp>
      <p:sp>
        <p:nvSpPr>
          <p:cNvPr id="10" name="Title 1">
            <a:extLst>
              <a:ext uri="{FF2B5EF4-FFF2-40B4-BE49-F238E27FC236}">
                <a16:creationId xmlns:a16="http://schemas.microsoft.com/office/drawing/2014/main" id="{18ADC10F-BDDD-0540-B9E0-304DDFEBBB10}"/>
              </a:ext>
            </a:extLst>
          </p:cNvPr>
          <p:cNvSpPr>
            <a:spLocks noGrp="1"/>
          </p:cNvSpPr>
          <p:nvPr>
            <p:ph type="title" hasCustomPrompt="1"/>
          </p:nvPr>
        </p:nvSpPr>
        <p:spPr>
          <a:xfrm>
            <a:off x="838200" y="730250"/>
            <a:ext cx="4411133" cy="1325563"/>
          </a:xfrm>
        </p:spPr>
        <p:txBody>
          <a:bodyPr anchor="t" anchorCtr="0">
            <a:noAutofit/>
          </a:bodyPr>
          <a:lstStyle>
            <a:lvl1pPr>
              <a:defRPr sz="5000">
                <a:solidFill>
                  <a:schemeClr val="bg1"/>
                </a:solidFill>
              </a:defRPr>
            </a:lvl1pPr>
          </a:lstStyle>
          <a:p>
            <a:r>
              <a:rPr lang="en-US" dirty="0"/>
              <a:t>Click to edit title style</a:t>
            </a:r>
          </a:p>
        </p:txBody>
      </p:sp>
      <p:sp>
        <p:nvSpPr>
          <p:cNvPr id="11" name="Content Placeholder 2">
            <a:extLst>
              <a:ext uri="{FF2B5EF4-FFF2-40B4-BE49-F238E27FC236}">
                <a16:creationId xmlns:a16="http://schemas.microsoft.com/office/drawing/2014/main" id="{410F8422-91BE-4241-837D-7B0A54CE4A7D}"/>
              </a:ext>
            </a:extLst>
          </p:cNvPr>
          <p:cNvSpPr>
            <a:spLocks noGrp="1"/>
          </p:cNvSpPr>
          <p:nvPr>
            <p:ph idx="1"/>
          </p:nvPr>
        </p:nvSpPr>
        <p:spPr>
          <a:xfrm>
            <a:off x="838200" y="2463800"/>
            <a:ext cx="4411133" cy="359833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379114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Section">
    <p:bg>
      <p:bgPr>
        <a:solidFill>
          <a:srgbClr val="FFFFFF"/>
        </a:solidFill>
        <a:effectLst/>
      </p:bgPr>
    </p:bg>
    <p:spTree>
      <p:nvGrpSpPr>
        <p:cNvPr id="1" name="Shape 15"/>
        <p:cNvGrpSpPr/>
        <p:nvPr/>
      </p:nvGrpSpPr>
      <p:grpSpPr>
        <a:xfrm>
          <a:off x="0" y="0"/>
          <a:ext cx="0" cy="0"/>
          <a:chOff x="0" y="0"/>
          <a:chExt cx="0" cy="0"/>
        </a:xfrm>
      </p:grpSpPr>
      <p:sp>
        <p:nvSpPr>
          <p:cNvPr id="15" name="Shape 17">
            <a:extLst>
              <a:ext uri="{FF2B5EF4-FFF2-40B4-BE49-F238E27FC236}">
                <a16:creationId xmlns:a16="http://schemas.microsoft.com/office/drawing/2014/main" id="{6EE79CF4-4819-964F-B1E8-F4AC5A6DD4D5}"/>
              </a:ext>
            </a:extLst>
          </p:cNvPr>
          <p:cNvSpPr/>
          <p:nvPr userDrawn="1"/>
        </p:nvSpPr>
        <p:spPr>
          <a:xfrm>
            <a:off x="6096000" y="0"/>
            <a:ext cx="6096000" cy="6858000"/>
          </a:xfrm>
          <a:prstGeom prst="rect">
            <a:avLst/>
          </a:prstGeom>
          <a:gradFill>
            <a:gsLst>
              <a:gs pos="13000">
                <a:schemeClr val="accent4"/>
              </a:gs>
              <a:gs pos="100000">
                <a:schemeClr val="accent5"/>
              </a:gs>
            </a:gsLst>
            <a:lin ang="7800000" scaled="0"/>
          </a:gradFill>
          <a:ln>
            <a:noFill/>
          </a:ln>
        </p:spPr>
        <p:txBody>
          <a:bodyPr lIns="121900" tIns="121900" rIns="121900" bIns="121900" anchor="ctr" anchorCtr="0">
            <a:noAutofit/>
          </a:bodyPr>
          <a:lstStyle/>
          <a:p>
            <a:pPr lvl="0">
              <a:spcBef>
                <a:spcPts val="0"/>
              </a:spcBef>
              <a:buNone/>
            </a:pPr>
            <a:endParaRPr sz="2400"/>
          </a:p>
        </p:txBody>
      </p:sp>
      <p:sp>
        <p:nvSpPr>
          <p:cNvPr id="3" name="Picture Placeholder 2">
            <a:extLst>
              <a:ext uri="{FF2B5EF4-FFF2-40B4-BE49-F238E27FC236}">
                <a16:creationId xmlns:a16="http://schemas.microsoft.com/office/drawing/2014/main" id="{79724DB4-5164-0E45-8BA6-E9ECAE8791D3}"/>
              </a:ext>
            </a:extLst>
          </p:cNvPr>
          <p:cNvSpPr>
            <a:spLocks noGrp="1"/>
          </p:cNvSpPr>
          <p:nvPr>
            <p:ph type="pic" sz="quarter" idx="10"/>
          </p:nvPr>
        </p:nvSpPr>
        <p:spPr>
          <a:xfrm>
            <a:off x="0" y="0"/>
            <a:ext cx="6096001" cy="6858000"/>
          </a:xfrm>
        </p:spPr>
        <p:txBody>
          <a:bodyPr tIns="1554480">
            <a:normAutofit/>
          </a:bodyPr>
          <a:lstStyle>
            <a:lvl1pPr marL="0" indent="0" algn="ctr">
              <a:buNone/>
              <a:defRPr sz="1500">
                <a:solidFill>
                  <a:schemeClr val="bg2">
                    <a:lumMod val="90000"/>
                  </a:schemeClr>
                </a:solidFill>
              </a:defRPr>
            </a:lvl1pPr>
          </a:lstStyle>
          <a:p>
            <a:endParaRPr lang="en-US" dirty="0"/>
          </a:p>
        </p:txBody>
      </p:sp>
      <p:sp>
        <p:nvSpPr>
          <p:cNvPr id="10" name="Title 1">
            <a:extLst>
              <a:ext uri="{FF2B5EF4-FFF2-40B4-BE49-F238E27FC236}">
                <a16:creationId xmlns:a16="http://schemas.microsoft.com/office/drawing/2014/main" id="{18ADC10F-BDDD-0540-B9E0-304DDFEBBB10}"/>
              </a:ext>
            </a:extLst>
          </p:cNvPr>
          <p:cNvSpPr>
            <a:spLocks noGrp="1"/>
          </p:cNvSpPr>
          <p:nvPr>
            <p:ph type="title" hasCustomPrompt="1"/>
          </p:nvPr>
        </p:nvSpPr>
        <p:spPr>
          <a:xfrm>
            <a:off x="6934200" y="730250"/>
            <a:ext cx="4411133" cy="1325563"/>
          </a:xfrm>
        </p:spPr>
        <p:txBody>
          <a:bodyPr anchor="t" anchorCtr="0">
            <a:noAutofit/>
          </a:bodyPr>
          <a:lstStyle>
            <a:lvl1pPr>
              <a:defRPr sz="5000">
                <a:solidFill>
                  <a:schemeClr val="bg1"/>
                </a:solidFill>
              </a:defRPr>
            </a:lvl1pPr>
          </a:lstStyle>
          <a:p>
            <a:r>
              <a:rPr lang="en-US" dirty="0"/>
              <a:t>Click to edit title style</a:t>
            </a:r>
          </a:p>
        </p:txBody>
      </p:sp>
      <p:sp>
        <p:nvSpPr>
          <p:cNvPr id="11" name="Content Placeholder 2">
            <a:extLst>
              <a:ext uri="{FF2B5EF4-FFF2-40B4-BE49-F238E27FC236}">
                <a16:creationId xmlns:a16="http://schemas.microsoft.com/office/drawing/2014/main" id="{410F8422-91BE-4241-837D-7B0A54CE4A7D}"/>
              </a:ext>
            </a:extLst>
          </p:cNvPr>
          <p:cNvSpPr>
            <a:spLocks noGrp="1"/>
          </p:cNvSpPr>
          <p:nvPr>
            <p:ph idx="1"/>
          </p:nvPr>
        </p:nvSpPr>
        <p:spPr>
          <a:xfrm>
            <a:off x="6934200" y="2463800"/>
            <a:ext cx="4411133" cy="359833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060404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Shape 15"/>
        <p:cNvGrpSpPr/>
        <p:nvPr/>
      </p:nvGrpSpPr>
      <p:grpSpPr>
        <a:xfrm>
          <a:off x="0" y="0"/>
          <a:ext cx="0" cy="0"/>
          <a:chOff x="0" y="0"/>
          <a:chExt cx="0" cy="0"/>
        </a:xfrm>
      </p:grpSpPr>
      <p:sp>
        <p:nvSpPr>
          <p:cNvPr id="8" name="Shape 17">
            <a:extLst>
              <a:ext uri="{FF2B5EF4-FFF2-40B4-BE49-F238E27FC236}">
                <a16:creationId xmlns:a16="http://schemas.microsoft.com/office/drawing/2014/main" id="{9FB8BEFA-3BD5-AA46-9AD0-F4C9789AB494}"/>
              </a:ext>
            </a:extLst>
          </p:cNvPr>
          <p:cNvSpPr/>
          <p:nvPr userDrawn="1"/>
        </p:nvSpPr>
        <p:spPr>
          <a:xfrm>
            <a:off x="0" y="4233333"/>
            <a:ext cx="12192000" cy="2624667"/>
          </a:xfrm>
          <a:prstGeom prst="rect">
            <a:avLst/>
          </a:prstGeom>
          <a:gradFill>
            <a:gsLst>
              <a:gs pos="13000">
                <a:schemeClr val="accent4"/>
              </a:gs>
              <a:gs pos="100000">
                <a:schemeClr val="accent5"/>
              </a:gs>
            </a:gsLst>
            <a:lin ang="7800000" scaled="0"/>
          </a:gradFill>
          <a:ln>
            <a:noFill/>
          </a:ln>
        </p:spPr>
        <p:txBody>
          <a:bodyPr lIns="121900" tIns="121900" rIns="121900" bIns="121900" anchor="ctr" anchorCtr="0">
            <a:noAutofit/>
          </a:bodyPr>
          <a:lstStyle/>
          <a:p>
            <a:pPr lvl="0">
              <a:spcBef>
                <a:spcPts val="0"/>
              </a:spcBef>
              <a:buNone/>
            </a:pPr>
            <a:endParaRPr sz="2400"/>
          </a:p>
        </p:txBody>
      </p:sp>
      <p:sp>
        <p:nvSpPr>
          <p:cNvPr id="17" name="Shape 17"/>
          <p:cNvSpPr/>
          <p:nvPr/>
        </p:nvSpPr>
        <p:spPr>
          <a:xfrm>
            <a:off x="0" y="0"/>
            <a:ext cx="12192000" cy="4233333"/>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9" name="Content Placeholder 2">
            <a:extLst>
              <a:ext uri="{FF2B5EF4-FFF2-40B4-BE49-F238E27FC236}">
                <a16:creationId xmlns:a16="http://schemas.microsoft.com/office/drawing/2014/main" id="{B9F84CB4-8DD2-D044-A134-16CDAAC033E3}"/>
              </a:ext>
            </a:extLst>
          </p:cNvPr>
          <p:cNvSpPr>
            <a:spLocks noGrp="1"/>
          </p:cNvSpPr>
          <p:nvPr>
            <p:ph idx="1"/>
          </p:nvPr>
        </p:nvSpPr>
        <p:spPr>
          <a:xfrm>
            <a:off x="838200" y="1825625"/>
            <a:ext cx="10515600" cy="225530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50DE1E43-211C-1C4C-990E-8C8471D8845D}"/>
              </a:ext>
            </a:extLst>
          </p:cNvPr>
          <p:cNvSpPr>
            <a:spLocks noGrp="1"/>
          </p:cNvSpPr>
          <p:nvPr>
            <p:ph type="title" hasCustomPrompt="1"/>
          </p:nvPr>
        </p:nvSpPr>
        <p:spPr>
          <a:xfrm>
            <a:off x="838200" y="365125"/>
            <a:ext cx="10515600" cy="1325563"/>
          </a:xfrm>
        </p:spPr>
        <p:txBody>
          <a:bodyPr/>
          <a:lstStyle>
            <a:lvl1pPr>
              <a:defRPr>
                <a:solidFill>
                  <a:schemeClr val="tx2"/>
                </a:solidFill>
              </a:defRPr>
            </a:lvl1pPr>
          </a:lstStyle>
          <a:p>
            <a:r>
              <a:rPr lang="en-US" dirty="0"/>
              <a:t>Click to edit title style</a:t>
            </a:r>
          </a:p>
        </p:txBody>
      </p:sp>
    </p:spTree>
    <p:extLst>
      <p:ext uri="{BB962C8B-B14F-4D97-AF65-F5344CB8AC3E}">
        <p14:creationId xmlns:p14="http://schemas.microsoft.com/office/powerpoint/2010/main" val="83057466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Circle">
    <p:bg>
      <p:bgPr>
        <a:gradFill>
          <a:gsLst>
            <a:gs pos="13000">
              <a:schemeClr val="accent4"/>
            </a:gs>
            <a:gs pos="100000">
              <a:schemeClr val="accent5"/>
            </a:gs>
          </a:gsLst>
          <a:lin ang="7800000" scaled="0"/>
        </a:gra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95016B8-7EF3-4040-935B-E09440B82BFE}"/>
              </a:ext>
            </a:extLst>
          </p:cNvPr>
          <p:cNvSpPr/>
          <p:nvPr userDrawn="1"/>
        </p:nvSpPr>
        <p:spPr>
          <a:xfrm>
            <a:off x="-294470" y="-1085012"/>
            <a:ext cx="6559803" cy="6559803"/>
          </a:xfrm>
          <a:prstGeom prst="ellipse">
            <a:avLst/>
          </a:pr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411480" rtlCol="0" anchor="b"/>
          <a:lstStyle/>
          <a:p>
            <a:pPr algn="ctr"/>
            <a:r>
              <a:rPr lang="en-US" sz="1800" b="1" dirty="0">
                <a:solidFill>
                  <a:schemeClr val="tx1"/>
                </a:solidFill>
              </a:rPr>
              <a:t> </a:t>
            </a:r>
            <a:endParaRPr lang="en-US" sz="1800" b="1" dirty="0">
              <a:solidFill>
                <a:schemeClr val="tx1"/>
              </a:solidFill>
              <a:latin typeface="+mj-lt"/>
            </a:endParaRPr>
          </a:p>
        </p:txBody>
      </p:sp>
      <p:sp>
        <p:nvSpPr>
          <p:cNvPr id="3" name="Picture Placeholder 2">
            <a:extLst>
              <a:ext uri="{FF2B5EF4-FFF2-40B4-BE49-F238E27FC236}">
                <a16:creationId xmlns:a16="http://schemas.microsoft.com/office/drawing/2014/main" id="{47CCBDD4-4571-4B07-A125-519CB4B26FF2}"/>
              </a:ext>
            </a:extLst>
          </p:cNvPr>
          <p:cNvSpPr>
            <a:spLocks noGrp="1"/>
          </p:cNvSpPr>
          <p:nvPr>
            <p:ph type="pic" sz="quarter" idx="24"/>
          </p:nvPr>
        </p:nvSpPr>
        <p:spPr>
          <a:xfrm>
            <a:off x="667098" y="-123444"/>
            <a:ext cx="4636667" cy="4636667"/>
          </a:xfrm>
          <a:prstGeom prst="ellipse">
            <a:avLst/>
          </a:prstGeom>
          <a:solidFill>
            <a:schemeClr val="bg1"/>
          </a:solidFill>
          <a:ln w="50800">
            <a:noFill/>
          </a:ln>
        </p:spPr>
        <p:txBody>
          <a:bodyPr bIns="1737360" anchor="ctr">
            <a:normAutofit/>
          </a:bodyPr>
          <a:lstStyle>
            <a:lvl1pPr marL="0" indent="0" algn="ctr">
              <a:buNone/>
              <a:defRPr sz="1400">
                <a:solidFill>
                  <a:schemeClr val="bg1">
                    <a:lumMod val="75000"/>
                  </a:schemeClr>
                </a:solidFill>
              </a:defRPr>
            </a:lvl1pPr>
          </a:lstStyle>
          <a:p>
            <a:endParaRPr lang="en-US" dirty="0"/>
          </a:p>
        </p:txBody>
      </p:sp>
      <p:sp>
        <p:nvSpPr>
          <p:cNvPr id="4" name="TextBox 8">
            <a:extLst>
              <a:ext uri="{FF2B5EF4-FFF2-40B4-BE49-F238E27FC236}">
                <a16:creationId xmlns:a16="http://schemas.microsoft.com/office/drawing/2014/main" id="{A78C0F8C-6763-604D-AA9A-A0564F2C514F}"/>
              </a:ext>
            </a:extLst>
          </p:cNvPr>
          <p:cNvSpPr txBox="1">
            <a:spLocks noChangeArrowheads="1"/>
          </p:cNvSpPr>
          <p:nvPr userDrawn="1"/>
        </p:nvSpPr>
        <p:spPr bwMode="auto">
          <a:xfrm>
            <a:off x="5777898" y="184391"/>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5" name="TextBox 8">
            <a:extLst>
              <a:ext uri="{FF2B5EF4-FFF2-40B4-BE49-F238E27FC236}">
                <a16:creationId xmlns:a16="http://schemas.microsoft.com/office/drawing/2014/main" id="{77E65912-FDA1-4949-9178-2AE28253D792}"/>
              </a:ext>
            </a:extLst>
          </p:cNvPr>
          <p:cNvSpPr txBox="1">
            <a:spLocks noChangeArrowheads="1"/>
          </p:cNvSpPr>
          <p:nvPr userDrawn="1"/>
        </p:nvSpPr>
        <p:spPr bwMode="auto">
          <a:xfrm flipV="1">
            <a:off x="7654288" y="4274463"/>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12" name="Text Placeholder 11">
            <a:extLst>
              <a:ext uri="{FF2B5EF4-FFF2-40B4-BE49-F238E27FC236}">
                <a16:creationId xmlns:a16="http://schemas.microsoft.com/office/drawing/2014/main" id="{07D39BBE-1D01-6943-B831-F42097B36BAC}"/>
              </a:ext>
            </a:extLst>
          </p:cNvPr>
          <p:cNvSpPr>
            <a:spLocks noGrp="1"/>
          </p:cNvSpPr>
          <p:nvPr>
            <p:ph type="body" sz="quarter" idx="25" hasCustomPrompt="1"/>
          </p:nvPr>
        </p:nvSpPr>
        <p:spPr>
          <a:xfrm>
            <a:off x="5890437" y="1594885"/>
            <a:ext cx="5816010" cy="3710762"/>
          </a:xfrm>
        </p:spPr>
        <p:txBody>
          <a:bodyPr anchor="ctr" anchorCtr="0"/>
          <a:lstStyle>
            <a:lvl1pPr marL="0" indent="0">
              <a:buNone/>
              <a:defRPr/>
            </a:lvl1pPr>
          </a:lstStyle>
          <a:p>
            <a:pPr lvl="0"/>
            <a:r>
              <a:rPr lang="en-US" dirty="0"/>
              <a:t>Edit quote</a:t>
            </a:r>
          </a:p>
        </p:txBody>
      </p:sp>
      <p:sp>
        <p:nvSpPr>
          <p:cNvPr id="13" name="Text Placeholder 11">
            <a:extLst>
              <a:ext uri="{FF2B5EF4-FFF2-40B4-BE49-F238E27FC236}">
                <a16:creationId xmlns:a16="http://schemas.microsoft.com/office/drawing/2014/main" id="{7BC860AE-BF46-9748-8E17-71A10BACDA48}"/>
              </a:ext>
            </a:extLst>
          </p:cNvPr>
          <p:cNvSpPr>
            <a:spLocks noGrp="1"/>
          </p:cNvSpPr>
          <p:nvPr>
            <p:ph type="body" sz="quarter" idx="26" hasCustomPrompt="1"/>
          </p:nvPr>
        </p:nvSpPr>
        <p:spPr>
          <a:xfrm>
            <a:off x="1175638" y="4815573"/>
            <a:ext cx="3619585" cy="525326"/>
          </a:xfrm>
        </p:spPr>
        <p:txBody>
          <a:bodyPr anchor="ctr" anchorCtr="0">
            <a:normAutofit/>
          </a:bodyPr>
          <a:lstStyle>
            <a:lvl1pPr marL="0" indent="0" algn="ctr">
              <a:buNone/>
              <a:defRPr sz="2200" b="1" i="0">
                <a:latin typeface="Franklin Gothic Demi" panose="020B0603020102020204" pitchFamily="34" charset="0"/>
              </a:defRPr>
            </a:lvl1pPr>
          </a:lstStyle>
          <a:p>
            <a:pPr lvl="0"/>
            <a:r>
              <a:rPr lang="en-US" dirty="0"/>
              <a:t>Edit name</a:t>
            </a:r>
          </a:p>
        </p:txBody>
      </p:sp>
      <p:sp>
        <p:nvSpPr>
          <p:cNvPr id="14" name="Text Placeholder 11">
            <a:extLst>
              <a:ext uri="{FF2B5EF4-FFF2-40B4-BE49-F238E27FC236}">
                <a16:creationId xmlns:a16="http://schemas.microsoft.com/office/drawing/2014/main" id="{3B23CCFF-0B8B-4A4D-ABE8-94432A34C61C}"/>
              </a:ext>
            </a:extLst>
          </p:cNvPr>
          <p:cNvSpPr>
            <a:spLocks noGrp="1"/>
          </p:cNvSpPr>
          <p:nvPr>
            <p:ph type="body" sz="quarter" idx="27" hasCustomPrompt="1"/>
          </p:nvPr>
        </p:nvSpPr>
        <p:spPr>
          <a:xfrm>
            <a:off x="1175638" y="5380586"/>
            <a:ext cx="3619585" cy="525326"/>
          </a:xfrm>
        </p:spPr>
        <p:txBody>
          <a:bodyPr anchor="ctr" anchorCtr="0">
            <a:normAutofit/>
          </a:bodyPr>
          <a:lstStyle>
            <a:lvl1pPr marL="0" indent="0" algn="ctr">
              <a:buNone/>
              <a:defRPr sz="2200" b="1" i="0">
                <a:latin typeface="+mn-lt"/>
              </a:defRPr>
            </a:lvl1pPr>
          </a:lstStyle>
          <a:p>
            <a:pPr lvl="0"/>
            <a:r>
              <a:rPr lang="en-US" dirty="0"/>
              <a:t>Edit title</a:t>
            </a:r>
          </a:p>
        </p:txBody>
      </p:sp>
    </p:spTree>
    <p:extLst>
      <p:ext uri="{BB962C8B-B14F-4D97-AF65-F5344CB8AC3E}">
        <p14:creationId xmlns:p14="http://schemas.microsoft.com/office/powerpoint/2010/main" val="408026769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mage Circle">
    <p:bg>
      <p:bgPr>
        <a:gradFill>
          <a:gsLst>
            <a:gs pos="13000">
              <a:schemeClr val="accent4"/>
            </a:gs>
            <a:gs pos="100000">
              <a:schemeClr val="accent5"/>
            </a:gs>
          </a:gsLst>
          <a:lin ang="7800000" scaled="0"/>
        </a:gra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95016B8-7EF3-4040-935B-E09440B82BFE}"/>
              </a:ext>
            </a:extLst>
          </p:cNvPr>
          <p:cNvSpPr/>
          <p:nvPr userDrawn="1"/>
        </p:nvSpPr>
        <p:spPr>
          <a:xfrm>
            <a:off x="6004732" y="-1085012"/>
            <a:ext cx="6559803" cy="6559803"/>
          </a:xfrm>
          <a:prstGeom prst="ellipse">
            <a:avLst/>
          </a:pr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411480" rtlCol="0" anchor="b"/>
          <a:lstStyle/>
          <a:p>
            <a:pPr algn="ctr"/>
            <a:r>
              <a:rPr lang="en-US" sz="1800" b="1" dirty="0">
                <a:solidFill>
                  <a:schemeClr val="tx1"/>
                </a:solidFill>
              </a:rPr>
              <a:t> </a:t>
            </a:r>
            <a:endParaRPr lang="en-US" sz="1800" b="1" dirty="0">
              <a:solidFill>
                <a:schemeClr val="tx1"/>
              </a:solidFill>
              <a:latin typeface="+mj-lt"/>
            </a:endParaRPr>
          </a:p>
        </p:txBody>
      </p:sp>
      <p:sp>
        <p:nvSpPr>
          <p:cNvPr id="3" name="Picture Placeholder 2">
            <a:extLst>
              <a:ext uri="{FF2B5EF4-FFF2-40B4-BE49-F238E27FC236}">
                <a16:creationId xmlns:a16="http://schemas.microsoft.com/office/drawing/2014/main" id="{47CCBDD4-4571-4B07-A125-519CB4B26FF2}"/>
              </a:ext>
            </a:extLst>
          </p:cNvPr>
          <p:cNvSpPr>
            <a:spLocks noGrp="1"/>
          </p:cNvSpPr>
          <p:nvPr>
            <p:ph type="pic" sz="quarter" idx="24"/>
          </p:nvPr>
        </p:nvSpPr>
        <p:spPr>
          <a:xfrm>
            <a:off x="6966300" y="-123444"/>
            <a:ext cx="4636667" cy="4636667"/>
          </a:xfrm>
          <a:prstGeom prst="ellipse">
            <a:avLst/>
          </a:prstGeom>
          <a:solidFill>
            <a:schemeClr val="bg1"/>
          </a:solidFill>
          <a:ln w="50800">
            <a:noFill/>
          </a:ln>
        </p:spPr>
        <p:txBody>
          <a:bodyPr bIns="1737360" anchor="ctr">
            <a:normAutofit/>
          </a:bodyPr>
          <a:lstStyle>
            <a:lvl1pPr marL="0" indent="0" algn="ctr">
              <a:buNone/>
              <a:defRPr sz="1400">
                <a:solidFill>
                  <a:schemeClr val="bg1">
                    <a:lumMod val="75000"/>
                  </a:schemeClr>
                </a:solidFill>
              </a:defRPr>
            </a:lvl1pPr>
          </a:lstStyle>
          <a:p>
            <a:endParaRPr lang="en-US" dirty="0"/>
          </a:p>
        </p:txBody>
      </p:sp>
      <p:sp>
        <p:nvSpPr>
          <p:cNvPr id="4" name="TextBox 8">
            <a:extLst>
              <a:ext uri="{FF2B5EF4-FFF2-40B4-BE49-F238E27FC236}">
                <a16:creationId xmlns:a16="http://schemas.microsoft.com/office/drawing/2014/main" id="{A78C0F8C-6763-604D-AA9A-A0564F2C514F}"/>
              </a:ext>
            </a:extLst>
          </p:cNvPr>
          <p:cNvSpPr txBox="1">
            <a:spLocks noChangeArrowheads="1"/>
          </p:cNvSpPr>
          <p:nvPr userDrawn="1"/>
        </p:nvSpPr>
        <p:spPr bwMode="auto">
          <a:xfrm>
            <a:off x="494702" y="184391"/>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5" name="TextBox 8">
            <a:extLst>
              <a:ext uri="{FF2B5EF4-FFF2-40B4-BE49-F238E27FC236}">
                <a16:creationId xmlns:a16="http://schemas.microsoft.com/office/drawing/2014/main" id="{77E65912-FDA1-4949-9178-2AE28253D792}"/>
              </a:ext>
            </a:extLst>
          </p:cNvPr>
          <p:cNvSpPr txBox="1">
            <a:spLocks noChangeArrowheads="1"/>
          </p:cNvSpPr>
          <p:nvPr userDrawn="1"/>
        </p:nvSpPr>
        <p:spPr bwMode="auto">
          <a:xfrm flipV="1">
            <a:off x="2371092" y="4274463"/>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12" name="Text Placeholder 11">
            <a:extLst>
              <a:ext uri="{FF2B5EF4-FFF2-40B4-BE49-F238E27FC236}">
                <a16:creationId xmlns:a16="http://schemas.microsoft.com/office/drawing/2014/main" id="{07D39BBE-1D01-6943-B831-F42097B36BAC}"/>
              </a:ext>
            </a:extLst>
          </p:cNvPr>
          <p:cNvSpPr>
            <a:spLocks noGrp="1"/>
          </p:cNvSpPr>
          <p:nvPr>
            <p:ph type="body" sz="quarter" idx="25" hasCustomPrompt="1"/>
          </p:nvPr>
        </p:nvSpPr>
        <p:spPr>
          <a:xfrm>
            <a:off x="607241" y="1594885"/>
            <a:ext cx="5816010" cy="3710762"/>
          </a:xfrm>
        </p:spPr>
        <p:txBody>
          <a:bodyPr anchor="ctr" anchorCtr="0"/>
          <a:lstStyle>
            <a:lvl1pPr marL="0" indent="0">
              <a:buNone/>
              <a:defRPr/>
            </a:lvl1pPr>
          </a:lstStyle>
          <a:p>
            <a:pPr lvl="0"/>
            <a:r>
              <a:rPr lang="en-US" dirty="0"/>
              <a:t>Edit quote</a:t>
            </a:r>
          </a:p>
        </p:txBody>
      </p:sp>
      <p:sp>
        <p:nvSpPr>
          <p:cNvPr id="13" name="Text Placeholder 11">
            <a:extLst>
              <a:ext uri="{FF2B5EF4-FFF2-40B4-BE49-F238E27FC236}">
                <a16:creationId xmlns:a16="http://schemas.microsoft.com/office/drawing/2014/main" id="{7BC860AE-BF46-9748-8E17-71A10BACDA48}"/>
              </a:ext>
            </a:extLst>
          </p:cNvPr>
          <p:cNvSpPr>
            <a:spLocks noGrp="1"/>
          </p:cNvSpPr>
          <p:nvPr>
            <p:ph type="body" sz="quarter" idx="26" hasCustomPrompt="1"/>
          </p:nvPr>
        </p:nvSpPr>
        <p:spPr>
          <a:xfrm>
            <a:off x="7474841" y="4815573"/>
            <a:ext cx="3619585" cy="525326"/>
          </a:xfrm>
        </p:spPr>
        <p:txBody>
          <a:bodyPr anchor="ctr" anchorCtr="0">
            <a:normAutofit/>
          </a:bodyPr>
          <a:lstStyle>
            <a:lvl1pPr marL="0" indent="0" algn="ctr">
              <a:buNone/>
              <a:defRPr sz="2200" b="1" i="0">
                <a:latin typeface="Franklin Gothic Demi" panose="020B0603020102020204" pitchFamily="34" charset="0"/>
              </a:defRPr>
            </a:lvl1pPr>
          </a:lstStyle>
          <a:p>
            <a:pPr lvl="0"/>
            <a:r>
              <a:rPr lang="en-US" dirty="0"/>
              <a:t>Edit name</a:t>
            </a:r>
          </a:p>
        </p:txBody>
      </p:sp>
      <p:sp>
        <p:nvSpPr>
          <p:cNvPr id="14" name="Text Placeholder 11">
            <a:extLst>
              <a:ext uri="{FF2B5EF4-FFF2-40B4-BE49-F238E27FC236}">
                <a16:creationId xmlns:a16="http://schemas.microsoft.com/office/drawing/2014/main" id="{3B23CCFF-0B8B-4A4D-ABE8-94432A34C61C}"/>
              </a:ext>
            </a:extLst>
          </p:cNvPr>
          <p:cNvSpPr>
            <a:spLocks noGrp="1"/>
          </p:cNvSpPr>
          <p:nvPr>
            <p:ph type="body" sz="quarter" idx="27" hasCustomPrompt="1"/>
          </p:nvPr>
        </p:nvSpPr>
        <p:spPr>
          <a:xfrm>
            <a:off x="7474841" y="5380586"/>
            <a:ext cx="3619585" cy="525326"/>
          </a:xfrm>
        </p:spPr>
        <p:txBody>
          <a:bodyPr anchor="ctr" anchorCtr="0">
            <a:normAutofit/>
          </a:bodyPr>
          <a:lstStyle>
            <a:lvl1pPr marL="0" indent="0" algn="ctr">
              <a:buNone/>
              <a:defRPr sz="2200" b="1" i="0">
                <a:latin typeface="+mn-lt"/>
              </a:defRPr>
            </a:lvl1pPr>
          </a:lstStyle>
          <a:p>
            <a:pPr lvl="0"/>
            <a:r>
              <a:rPr lang="en-US" dirty="0"/>
              <a:t>Edit title</a:t>
            </a:r>
          </a:p>
        </p:txBody>
      </p:sp>
    </p:spTree>
    <p:extLst>
      <p:ext uri="{BB962C8B-B14F-4D97-AF65-F5344CB8AC3E}">
        <p14:creationId xmlns:p14="http://schemas.microsoft.com/office/powerpoint/2010/main" val="323560524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Divider">
    <p:bg>
      <p:bgPr>
        <a:gradFill>
          <a:gsLst>
            <a:gs pos="13000">
              <a:schemeClr val="tx2">
                <a:lumMod val="50000"/>
              </a:schemeClr>
            </a:gs>
            <a:gs pos="100000">
              <a:schemeClr val="tx2"/>
            </a:gs>
          </a:gsLst>
          <a:lin ang="7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5CA9-B742-4B5E-938F-957470D045F5}"/>
              </a:ext>
            </a:extLst>
          </p:cNvPr>
          <p:cNvSpPr>
            <a:spLocks noGrp="1"/>
          </p:cNvSpPr>
          <p:nvPr>
            <p:ph type="title" hasCustomPrompt="1"/>
          </p:nvPr>
        </p:nvSpPr>
        <p:spPr>
          <a:xfrm>
            <a:off x="838200" y="2366899"/>
            <a:ext cx="10515600" cy="1325563"/>
          </a:xfrm>
        </p:spPr>
        <p:txBody>
          <a:bodyPr/>
          <a:lstStyle>
            <a:lvl1pPr algn="l">
              <a:defRPr cap="none" baseline="0">
                <a:solidFill>
                  <a:schemeClr val="bg1"/>
                </a:solidFill>
                <a:latin typeface="+mn-lt"/>
              </a:defRPr>
            </a:lvl1pPr>
          </a:lstStyle>
          <a:p>
            <a:r>
              <a:rPr lang="en-US" dirty="0"/>
              <a:t>Click to edit title</a:t>
            </a:r>
            <a:endParaRPr lang="en-GB" dirty="0"/>
          </a:p>
        </p:txBody>
      </p:sp>
      <p:sp>
        <p:nvSpPr>
          <p:cNvPr id="5" name="Text Placeholder 4">
            <a:extLst>
              <a:ext uri="{FF2B5EF4-FFF2-40B4-BE49-F238E27FC236}">
                <a16:creationId xmlns:a16="http://schemas.microsoft.com/office/drawing/2014/main" id="{D39262A8-8C34-304B-9524-6A9B13B09253}"/>
              </a:ext>
            </a:extLst>
          </p:cNvPr>
          <p:cNvSpPr>
            <a:spLocks noGrp="1"/>
          </p:cNvSpPr>
          <p:nvPr>
            <p:ph type="body" sz="quarter" idx="10" hasCustomPrompt="1"/>
          </p:nvPr>
        </p:nvSpPr>
        <p:spPr>
          <a:xfrm>
            <a:off x="838199" y="3827461"/>
            <a:ext cx="10515601" cy="524405"/>
          </a:xfrm>
        </p:spPr>
        <p:txBody>
          <a:bodyPr anchor="ctr" anchorCtr="0">
            <a:normAutofit/>
          </a:bodyPr>
          <a:lstStyle>
            <a:lvl1pPr marL="0" indent="0">
              <a:buNone/>
              <a:defRPr sz="2800" b="1" i="0" cap="all" spc="200" baseline="0">
                <a:latin typeface="Franklin Gothic Demi" panose="020B0603020102020204" pitchFamily="34" charset="0"/>
              </a:defRPr>
            </a:lvl1pPr>
          </a:lstStyle>
          <a:p>
            <a:pPr lvl="0"/>
            <a:r>
              <a:rPr lang="en-US" dirty="0"/>
              <a:t>Click to edit subtitle</a:t>
            </a:r>
          </a:p>
        </p:txBody>
      </p:sp>
      <p:grpSp>
        <p:nvGrpSpPr>
          <p:cNvPr id="10" name="Group 9">
            <a:extLst>
              <a:ext uri="{FF2B5EF4-FFF2-40B4-BE49-F238E27FC236}">
                <a16:creationId xmlns:a16="http://schemas.microsoft.com/office/drawing/2014/main" id="{B82D834D-F3E3-6A49-9497-8CB45F2E3C4E}"/>
              </a:ext>
            </a:extLst>
          </p:cNvPr>
          <p:cNvGrpSpPr/>
          <p:nvPr userDrawn="1"/>
        </p:nvGrpSpPr>
        <p:grpSpPr>
          <a:xfrm>
            <a:off x="838199" y="5554133"/>
            <a:ext cx="5213764" cy="854074"/>
            <a:chOff x="7857594" y="6121565"/>
            <a:chExt cx="3610506" cy="591442"/>
          </a:xfrm>
        </p:grpSpPr>
        <p:pic>
          <p:nvPicPr>
            <p:cNvPr id="8" name="Picture 7">
              <a:extLst>
                <a:ext uri="{FF2B5EF4-FFF2-40B4-BE49-F238E27FC236}">
                  <a16:creationId xmlns:a16="http://schemas.microsoft.com/office/drawing/2014/main" id="{DDE273B6-CD46-7644-9314-E3F76B6096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3814" y="6190660"/>
              <a:ext cx="1604286" cy="450326"/>
            </a:xfrm>
            <a:prstGeom prst="rect">
              <a:avLst/>
            </a:prstGeom>
          </p:spPr>
        </p:pic>
        <p:pic>
          <p:nvPicPr>
            <p:cNvPr id="9" name="Picture 8">
              <a:extLst>
                <a:ext uri="{FF2B5EF4-FFF2-40B4-BE49-F238E27FC236}">
                  <a16:creationId xmlns:a16="http://schemas.microsoft.com/office/drawing/2014/main" id="{ACE6DE93-4025-7D46-85FC-DA3FF30CD8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57594" y="6121565"/>
              <a:ext cx="1737360" cy="591442"/>
            </a:xfrm>
            <a:prstGeom prst="rect">
              <a:avLst/>
            </a:prstGeom>
          </p:spPr>
        </p:pic>
      </p:grpSp>
    </p:spTree>
    <p:extLst>
      <p:ext uri="{BB962C8B-B14F-4D97-AF65-F5344CB8AC3E}">
        <p14:creationId xmlns:p14="http://schemas.microsoft.com/office/powerpoint/2010/main" val="98709235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0">
              <a:schemeClr val="accent4"/>
            </a:gs>
            <a:gs pos="95000">
              <a:schemeClr val="accent3"/>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3CE4C3-C891-BD44-BA1C-0C902F5BEB2F}"/>
              </a:ext>
            </a:extLst>
          </p:cNvPr>
          <p:cNvSpPr/>
          <p:nvPr userDrawn="1"/>
        </p:nvSpPr>
        <p:spPr>
          <a:xfrm>
            <a:off x="0" y="0"/>
            <a:ext cx="12192000" cy="6858001"/>
          </a:xfrm>
          <a:prstGeom prst="rect">
            <a:avLst/>
          </a:prstGeom>
          <a:gradFill>
            <a:gsLst>
              <a:gs pos="13000">
                <a:schemeClr val="tx2">
                  <a:lumMod val="50000"/>
                </a:schemeClr>
              </a:gs>
              <a:gs pos="100000">
                <a:schemeClr val="tx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29ACFF-500E-CF4C-9BA1-E1B16899B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3814" y="6190660"/>
            <a:ext cx="1604286" cy="450326"/>
          </a:xfrm>
          <a:prstGeom prst="rect">
            <a:avLst/>
          </a:prstGeom>
        </p:spPr>
      </p:pic>
      <p:sp>
        <p:nvSpPr>
          <p:cNvPr id="7" name="Rectangle 6">
            <a:extLst>
              <a:ext uri="{FF2B5EF4-FFF2-40B4-BE49-F238E27FC236}">
                <a16:creationId xmlns:a16="http://schemas.microsoft.com/office/drawing/2014/main" id="{5052B81A-409D-6049-8985-83461756FFD9}"/>
              </a:ext>
            </a:extLst>
          </p:cNvPr>
          <p:cNvSpPr/>
          <p:nvPr userDrawn="1"/>
        </p:nvSpPr>
        <p:spPr>
          <a:xfrm>
            <a:off x="0" y="-1"/>
            <a:ext cx="12192000" cy="5943601"/>
          </a:xfrm>
          <a:prstGeom prst="rect">
            <a:avLst/>
          </a:prstGeom>
          <a:gradFill>
            <a:gsLst>
              <a:gs pos="0">
                <a:schemeClr val="accent3"/>
              </a:gs>
              <a:gs pos="95000">
                <a:schemeClr val="accent4"/>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A6875AB-463F-5740-A713-A7D8D30EF608}"/>
              </a:ext>
            </a:extLst>
          </p:cNvPr>
          <p:cNvSpPr>
            <a:spLocks noGrp="1"/>
          </p:cNvSpPr>
          <p:nvPr>
            <p:ph type="body" sz="quarter" idx="13" hasCustomPrompt="1"/>
          </p:nvPr>
        </p:nvSpPr>
        <p:spPr>
          <a:xfrm>
            <a:off x="838200" y="6225322"/>
            <a:ext cx="6096529" cy="381001"/>
          </a:xfrm>
        </p:spPr>
        <p:txBody>
          <a:bodyPr anchor="ctr" anchorCtr="0">
            <a:normAutofit/>
          </a:bodyPr>
          <a:lstStyle>
            <a:lvl1pPr marL="0" indent="0">
              <a:buNone/>
              <a:defRPr sz="2000" cap="all" spc="100" baseline="0"/>
            </a:lvl1pPr>
            <a:lvl2pPr marL="365760" indent="0">
              <a:buNone/>
              <a:defRPr sz="1400"/>
            </a:lvl2pPr>
            <a:lvl3pPr marL="731520" indent="0">
              <a:buNone/>
              <a:defRPr sz="1400"/>
            </a:lvl3pPr>
            <a:lvl4pPr marL="1097280" indent="0">
              <a:buNone/>
              <a:defRPr sz="1400"/>
            </a:lvl4pPr>
            <a:lvl5pPr marL="1371600" indent="0">
              <a:buNone/>
              <a:defRPr sz="1400"/>
            </a:lvl5pPr>
          </a:lstStyle>
          <a:p>
            <a:pPr lvl="0"/>
            <a:r>
              <a:rPr lang="en-US" dirty="0"/>
              <a:t>Title of Presentation  /  Month Year</a:t>
            </a:r>
          </a:p>
        </p:txBody>
      </p:sp>
      <p:pic>
        <p:nvPicPr>
          <p:cNvPr id="17" name="Picture 16">
            <a:extLst>
              <a:ext uri="{FF2B5EF4-FFF2-40B4-BE49-F238E27FC236}">
                <a16:creationId xmlns:a16="http://schemas.microsoft.com/office/drawing/2014/main" id="{050E7F6C-E2A6-0442-A61C-FB7A3F7F5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57594" y="6121565"/>
            <a:ext cx="1737360" cy="591442"/>
          </a:xfrm>
          <a:prstGeom prst="rect">
            <a:avLst/>
          </a:prstGeom>
        </p:spPr>
      </p:pic>
      <p:sp>
        <p:nvSpPr>
          <p:cNvPr id="10" name="Title 1">
            <a:extLst>
              <a:ext uri="{FF2B5EF4-FFF2-40B4-BE49-F238E27FC236}">
                <a16:creationId xmlns:a16="http://schemas.microsoft.com/office/drawing/2014/main" id="{769AA1A8-F49A-0F45-B11C-91541E9AB28B}"/>
              </a:ext>
            </a:extLst>
          </p:cNvPr>
          <p:cNvSpPr>
            <a:spLocks noGrp="1"/>
          </p:cNvSpPr>
          <p:nvPr>
            <p:ph type="title" hasCustomPrompt="1"/>
          </p:nvPr>
        </p:nvSpPr>
        <p:spPr>
          <a:xfrm>
            <a:off x="838200" y="2366899"/>
            <a:ext cx="10515600" cy="1325563"/>
          </a:xfrm>
        </p:spPr>
        <p:txBody>
          <a:bodyPr/>
          <a:lstStyle>
            <a:lvl1pPr algn="l">
              <a:defRPr cap="none" baseline="0">
                <a:solidFill>
                  <a:schemeClr val="bg1"/>
                </a:solidFill>
                <a:latin typeface="+mn-lt"/>
              </a:defRPr>
            </a:lvl1pPr>
          </a:lstStyle>
          <a:p>
            <a:r>
              <a:rPr lang="en-US" dirty="0"/>
              <a:t>Click to edit title</a:t>
            </a:r>
            <a:endParaRPr lang="en-GB" dirty="0"/>
          </a:p>
        </p:txBody>
      </p:sp>
      <p:sp>
        <p:nvSpPr>
          <p:cNvPr id="11" name="Text Placeholder 4">
            <a:extLst>
              <a:ext uri="{FF2B5EF4-FFF2-40B4-BE49-F238E27FC236}">
                <a16:creationId xmlns:a16="http://schemas.microsoft.com/office/drawing/2014/main" id="{C8BFAC56-3F0F-7F4D-B4C0-C8DEE698D284}"/>
              </a:ext>
            </a:extLst>
          </p:cNvPr>
          <p:cNvSpPr>
            <a:spLocks noGrp="1"/>
          </p:cNvSpPr>
          <p:nvPr>
            <p:ph type="body" sz="quarter" idx="10" hasCustomPrompt="1"/>
          </p:nvPr>
        </p:nvSpPr>
        <p:spPr>
          <a:xfrm>
            <a:off x="838199" y="3827461"/>
            <a:ext cx="10515601" cy="524405"/>
          </a:xfrm>
        </p:spPr>
        <p:txBody>
          <a:bodyPr anchor="ctr" anchorCtr="0">
            <a:normAutofit/>
          </a:bodyPr>
          <a:lstStyle>
            <a:lvl1pPr marL="0" indent="0">
              <a:buNone/>
              <a:defRPr sz="2800" b="1" i="0" cap="all" spc="200" baseline="0">
                <a:latin typeface="Franklin Gothic Demi" panose="020B0603020102020204" pitchFamily="34" charset="0"/>
              </a:defRPr>
            </a:lvl1pPr>
          </a:lstStyle>
          <a:p>
            <a:pPr lvl="0"/>
            <a:r>
              <a:rPr lang="en-US" dirty="0"/>
              <a:t>Click to edit subtitle</a:t>
            </a:r>
          </a:p>
        </p:txBody>
      </p:sp>
    </p:spTree>
    <p:extLst>
      <p:ext uri="{BB962C8B-B14F-4D97-AF65-F5344CB8AC3E}">
        <p14:creationId xmlns:p14="http://schemas.microsoft.com/office/powerpoint/2010/main" val="178842305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3CE4C3-C891-BD44-BA1C-0C902F5BEB2F}"/>
              </a:ext>
            </a:extLst>
          </p:cNvPr>
          <p:cNvSpPr/>
          <p:nvPr userDrawn="1"/>
        </p:nvSpPr>
        <p:spPr>
          <a:xfrm>
            <a:off x="0" y="0"/>
            <a:ext cx="12192000" cy="6858001"/>
          </a:xfrm>
          <a:prstGeom prst="rect">
            <a:avLst/>
          </a:prstGeom>
          <a:gradFill>
            <a:gsLst>
              <a:gs pos="13000">
                <a:schemeClr val="tx2">
                  <a:lumMod val="50000"/>
                </a:schemeClr>
              </a:gs>
              <a:gs pos="100000">
                <a:schemeClr val="tx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DD1F4D-F88E-F84D-8F87-A20842E1B17B}"/>
              </a:ext>
            </a:extLst>
          </p:cNvPr>
          <p:cNvSpPr/>
          <p:nvPr userDrawn="1"/>
        </p:nvSpPr>
        <p:spPr>
          <a:xfrm>
            <a:off x="0" y="-1"/>
            <a:ext cx="12192000" cy="5943601"/>
          </a:xfrm>
          <a:prstGeom prst="rect">
            <a:avLst/>
          </a:prstGeom>
          <a:gradFill>
            <a:gsLst>
              <a:gs pos="0">
                <a:schemeClr val="accent3"/>
              </a:gs>
              <a:gs pos="95000">
                <a:schemeClr val="accent4"/>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29ACFF-500E-CF4C-9BA1-E1B16899B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3814" y="6190660"/>
            <a:ext cx="1604286" cy="450326"/>
          </a:xfrm>
          <a:prstGeom prst="rect">
            <a:avLst/>
          </a:prstGeom>
        </p:spPr>
      </p:pic>
      <p:sp>
        <p:nvSpPr>
          <p:cNvPr id="15" name="Text Placeholder 14">
            <a:extLst>
              <a:ext uri="{FF2B5EF4-FFF2-40B4-BE49-F238E27FC236}">
                <a16:creationId xmlns:a16="http://schemas.microsoft.com/office/drawing/2014/main" id="{5A6875AB-463F-5740-A713-A7D8D30EF608}"/>
              </a:ext>
            </a:extLst>
          </p:cNvPr>
          <p:cNvSpPr>
            <a:spLocks noGrp="1"/>
          </p:cNvSpPr>
          <p:nvPr>
            <p:ph type="body" sz="quarter" idx="13" hasCustomPrompt="1"/>
          </p:nvPr>
        </p:nvSpPr>
        <p:spPr>
          <a:xfrm>
            <a:off x="838200" y="6225322"/>
            <a:ext cx="6096529" cy="381001"/>
          </a:xfrm>
        </p:spPr>
        <p:txBody>
          <a:bodyPr anchor="ctr" anchorCtr="0">
            <a:normAutofit/>
          </a:bodyPr>
          <a:lstStyle>
            <a:lvl1pPr marL="0" indent="0">
              <a:buNone/>
              <a:defRPr sz="2000" cap="all" spc="100" baseline="0"/>
            </a:lvl1pPr>
            <a:lvl2pPr marL="365760" indent="0">
              <a:buNone/>
              <a:defRPr sz="1400"/>
            </a:lvl2pPr>
            <a:lvl3pPr marL="731520" indent="0">
              <a:buNone/>
              <a:defRPr sz="1400"/>
            </a:lvl3pPr>
            <a:lvl4pPr marL="1097280" indent="0">
              <a:buNone/>
              <a:defRPr sz="1400"/>
            </a:lvl4pPr>
            <a:lvl5pPr marL="1371600" indent="0">
              <a:buNone/>
              <a:defRPr sz="1400"/>
            </a:lvl5pPr>
          </a:lstStyle>
          <a:p>
            <a:pPr lvl="0"/>
            <a:r>
              <a:rPr lang="en-US" dirty="0"/>
              <a:t>Title of Presentation  /  Month Year</a:t>
            </a:r>
          </a:p>
        </p:txBody>
      </p:sp>
      <p:sp>
        <p:nvSpPr>
          <p:cNvPr id="16" name="Text Placeholder 14">
            <a:extLst>
              <a:ext uri="{FF2B5EF4-FFF2-40B4-BE49-F238E27FC236}">
                <a16:creationId xmlns:a16="http://schemas.microsoft.com/office/drawing/2014/main" id="{67D7A68C-2BCA-F545-8232-F7989D825C32}"/>
              </a:ext>
            </a:extLst>
          </p:cNvPr>
          <p:cNvSpPr>
            <a:spLocks noGrp="1"/>
          </p:cNvSpPr>
          <p:nvPr>
            <p:ph type="body" sz="quarter" idx="14" hasCustomPrompt="1"/>
          </p:nvPr>
        </p:nvSpPr>
        <p:spPr>
          <a:xfrm>
            <a:off x="838198" y="787134"/>
            <a:ext cx="9355669" cy="4369329"/>
          </a:xfrm>
        </p:spPr>
        <p:txBody>
          <a:bodyPr anchor="t" anchorCtr="0">
            <a:noAutofit/>
          </a:bodyPr>
          <a:lstStyle>
            <a:lvl1pPr marL="0" indent="0">
              <a:buNone/>
              <a:defRPr sz="4400" cap="none" spc="0" normalizeH="0" baseline="0"/>
            </a:lvl1pPr>
            <a:lvl2pPr marL="365760" indent="0">
              <a:buNone/>
              <a:defRPr sz="1400"/>
            </a:lvl2pPr>
            <a:lvl3pPr marL="731520" indent="0">
              <a:buNone/>
              <a:defRPr sz="1400"/>
            </a:lvl3pPr>
            <a:lvl4pPr marL="1097280" indent="0">
              <a:buNone/>
              <a:defRPr sz="1400"/>
            </a:lvl4pPr>
            <a:lvl5pPr marL="1371600" indent="0">
              <a:buNone/>
              <a:defRPr sz="1400"/>
            </a:lvl5pPr>
          </a:lstStyle>
          <a:p>
            <a:pPr>
              <a:lnSpc>
                <a:spcPct val="100000"/>
              </a:lnSpc>
            </a:pPr>
            <a:r>
              <a:rPr lang="en-US" sz="4400" dirty="0">
                <a:solidFill>
                  <a:schemeClr val="bg1"/>
                </a:solidFill>
                <a:ea typeface="Cooper Hewitt Light" charset="0"/>
                <a:cs typeface="Cooper Hewitt Light" charset="0"/>
              </a:rPr>
              <a:t>We envision a world of engaged individuals, robust institutions, and vibrant communities working together to improve lives and the natural world and strengthen democratic societies.</a:t>
            </a:r>
          </a:p>
        </p:txBody>
      </p:sp>
      <p:pic>
        <p:nvPicPr>
          <p:cNvPr id="17" name="Picture 16">
            <a:extLst>
              <a:ext uri="{FF2B5EF4-FFF2-40B4-BE49-F238E27FC236}">
                <a16:creationId xmlns:a16="http://schemas.microsoft.com/office/drawing/2014/main" id="{050E7F6C-E2A6-0442-A61C-FB7A3F7F5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57594" y="6121565"/>
            <a:ext cx="1737360" cy="591442"/>
          </a:xfrm>
          <a:prstGeom prst="rect">
            <a:avLst/>
          </a:prstGeom>
        </p:spPr>
      </p:pic>
    </p:spTree>
    <p:extLst>
      <p:ext uri="{BB962C8B-B14F-4D97-AF65-F5344CB8AC3E}">
        <p14:creationId xmlns:p14="http://schemas.microsoft.com/office/powerpoint/2010/main" val="413941689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13000">
              <a:schemeClr val="accent1"/>
            </a:gs>
            <a:gs pos="100000">
              <a:schemeClr val="accent2">
                <a:lumMod val="75000"/>
              </a:schemeClr>
            </a:gs>
          </a:gsLst>
          <a:lin ang="78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F4AE9B-F601-FD40-96F3-E1072F4F5057}"/>
              </a:ext>
            </a:extLst>
          </p:cNvPr>
          <p:cNvPicPr>
            <a:picLocks noChangeAspect="1"/>
          </p:cNvPicPr>
          <p:nvPr userDrawn="1"/>
        </p:nvPicPr>
        <p:blipFill>
          <a:blip r:embed="rId2">
            <a:alphaModFix amt="15000"/>
          </a:blip>
          <a:stretch>
            <a:fillRect/>
          </a:stretch>
        </p:blipFill>
        <p:spPr>
          <a:xfrm>
            <a:off x="392167" y="639763"/>
            <a:ext cx="11407666" cy="5578474"/>
          </a:xfrm>
          <a:prstGeom prst="rect">
            <a:avLst/>
          </a:prstGeom>
        </p:spPr>
      </p:pic>
      <p:sp>
        <p:nvSpPr>
          <p:cNvPr id="2" name="Title 1"/>
          <p:cNvSpPr>
            <a:spLocks noGrp="1"/>
          </p:cNvSpPr>
          <p:nvPr>
            <p:ph type="ctrTitle" hasCustomPrompt="1"/>
          </p:nvPr>
        </p:nvSpPr>
        <p:spPr>
          <a:xfrm>
            <a:off x="694267" y="2235200"/>
            <a:ext cx="10938933" cy="2387600"/>
          </a:xfrm>
        </p:spPr>
        <p:txBody>
          <a:bodyPr anchor="ctr" anchorCtr="0">
            <a:normAutofit/>
          </a:bodyPr>
          <a:lstStyle>
            <a:lvl1pPr algn="ctr">
              <a:defRPr sz="6500" b="0" i="0" cap="none" baseline="0">
                <a:latin typeface="+mn-lt"/>
              </a:defRPr>
            </a:lvl1pPr>
          </a:lstStyle>
          <a:p>
            <a:r>
              <a:rPr lang="en-US" dirty="0"/>
              <a:t>Click to Edit Section Title</a:t>
            </a:r>
          </a:p>
        </p:txBody>
      </p:sp>
    </p:spTree>
    <p:extLst>
      <p:ext uri="{BB962C8B-B14F-4D97-AF65-F5344CB8AC3E}">
        <p14:creationId xmlns:p14="http://schemas.microsoft.com/office/powerpoint/2010/main" val="69565260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chemeClr val="accent3"/>
            </a:gs>
            <a:gs pos="95000">
              <a:schemeClr val="accent4"/>
            </a:gs>
          </a:gsLst>
          <a:lin ang="78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F4AE9B-F601-FD40-96F3-E1072F4F5057}"/>
              </a:ext>
            </a:extLst>
          </p:cNvPr>
          <p:cNvPicPr>
            <a:picLocks noChangeAspect="1"/>
          </p:cNvPicPr>
          <p:nvPr userDrawn="1"/>
        </p:nvPicPr>
        <p:blipFill>
          <a:blip r:embed="rId2">
            <a:alphaModFix amt="15000"/>
          </a:blip>
          <a:stretch>
            <a:fillRect/>
          </a:stretch>
        </p:blipFill>
        <p:spPr>
          <a:xfrm>
            <a:off x="392167" y="639763"/>
            <a:ext cx="11407666" cy="5578474"/>
          </a:xfrm>
          <a:prstGeom prst="rect">
            <a:avLst/>
          </a:prstGeom>
        </p:spPr>
      </p:pic>
      <p:sp>
        <p:nvSpPr>
          <p:cNvPr id="2" name="Title 1"/>
          <p:cNvSpPr>
            <a:spLocks noGrp="1"/>
          </p:cNvSpPr>
          <p:nvPr>
            <p:ph type="ctrTitle" hasCustomPrompt="1"/>
          </p:nvPr>
        </p:nvSpPr>
        <p:spPr>
          <a:xfrm>
            <a:off x="694267" y="2235200"/>
            <a:ext cx="10938933" cy="2387600"/>
          </a:xfrm>
        </p:spPr>
        <p:txBody>
          <a:bodyPr anchor="ctr" anchorCtr="0">
            <a:normAutofit/>
          </a:bodyPr>
          <a:lstStyle>
            <a:lvl1pPr algn="ctr">
              <a:defRPr sz="6500" b="0" i="0" cap="none" baseline="0">
                <a:latin typeface="+mn-lt"/>
              </a:defRPr>
            </a:lvl1pPr>
          </a:lstStyle>
          <a:p>
            <a:r>
              <a:rPr lang="en-US" dirty="0"/>
              <a:t>Click to Edit Section Title</a:t>
            </a:r>
          </a:p>
        </p:txBody>
      </p:sp>
    </p:spTree>
    <p:extLst>
      <p:ext uri="{BB962C8B-B14F-4D97-AF65-F5344CB8AC3E}">
        <p14:creationId xmlns:p14="http://schemas.microsoft.com/office/powerpoint/2010/main" val="260657973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chemeClr val="accent3"/>
            </a:gs>
            <a:gs pos="95000">
              <a:schemeClr val="accent4"/>
            </a:gs>
          </a:gsLst>
          <a:lin ang="78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5EF3D-2D36-C348-B81C-9565238DBD1A}"/>
              </a:ext>
            </a:extLst>
          </p:cNvPr>
          <p:cNvPicPr>
            <a:picLocks noChangeAspect="1"/>
          </p:cNvPicPr>
          <p:nvPr userDrawn="1"/>
        </p:nvPicPr>
        <p:blipFill>
          <a:blip r:embed="rId2">
            <a:alphaModFix amt="15000"/>
          </a:blip>
          <a:stretch>
            <a:fillRect/>
          </a:stretch>
        </p:blipFill>
        <p:spPr>
          <a:xfrm>
            <a:off x="2933701" y="266701"/>
            <a:ext cx="6324599" cy="6324599"/>
          </a:xfrm>
          <a:prstGeom prst="rect">
            <a:avLst/>
          </a:prstGeom>
        </p:spPr>
      </p:pic>
      <p:sp>
        <p:nvSpPr>
          <p:cNvPr id="2" name="Title 1"/>
          <p:cNvSpPr>
            <a:spLocks noGrp="1"/>
          </p:cNvSpPr>
          <p:nvPr>
            <p:ph type="ctrTitle" hasCustomPrompt="1"/>
          </p:nvPr>
        </p:nvSpPr>
        <p:spPr>
          <a:xfrm>
            <a:off x="694267" y="2235200"/>
            <a:ext cx="10938933" cy="2387600"/>
          </a:xfrm>
        </p:spPr>
        <p:txBody>
          <a:bodyPr anchor="ctr" anchorCtr="0">
            <a:normAutofit/>
          </a:bodyPr>
          <a:lstStyle>
            <a:lvl1pPr algn="ctr">
              <a:defRPr sz="6500" b="0" i="0" cap="none" baseline="0">
                <a:latin typeface="+mn-lt"/>
              </a:defRPr>
            </a:lvl1pPr>
          </a:lstStyle>
          <a:p>
            <a:r>
              <a:rPr lang="en-US" dirty="0"/>
              <a:t>Click to Edit Section Title</a:t>
            </a:r>
          </a:p>
        </p:txBody>
      </p:sp>
    </p:spTree>
    <p:extLst>
      <p:ext uri="{BB962C8B-B14F-4D97-AF65-F5344CB8AC3E}">
        <p14:creationId xmlns:p14="http://schemas.microsoft.com/office/powerpoint/2010/main" val="38610390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67392"/>
            <a:ext cx="3530600" cy="1325563"/>
          </a:xfrm>
        </p:spPr>
        <p:txBody>
          <a:bodyPr/>
          <a:lstStyle/>
          <a:p>
            <a:r>
              <a:rPr lang="en-US" dirty="0"/>
              <a:t>Agenda</a:t>
            </a:r>
          </a:p>
        </p:txBody>
      </p:sp>
      <p:sp>
        <p:nvSpPr>
          <p:cNvPr id="14" name="Text Placeholder 13">
            <a:extLst>
              <a:ext uri="{FF2B5EF4-FFF2-40B4-BE49-F238E27FC236}">
                <a16:creationId xmlns:a16="http://schemas.microsoft.com/office/drawing/2014/main" id="{D1297DA5-6296-1449-98B0-30E517F223AF}"/>
              </a:ext>
            </a:extLst>
          </p:cNvPr>
          <p:cNvSpPr>
            <a:spLocks noGrp="1"/>
          </p:cNvSpPr>
          <p:nvPr>
            <p:ph type="body" sz="quarter" idx="10" hasCustomPrompt="1"/>
          </p:nvPr>
        </p:nvSpPr>
        <p:spPr>
          <a:xfrm>
            <a:off x="5418666" y="1567392"/>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01</a:t>
            </a:r>
          </a:p>
        </p:txBody>
      </p:sp>
      <p:sp>
        <p:nvSpPr>
          <p:cNvPr id="15" name="Text Placeholder 13">
            <a:extLst>
              <a:ext uri="{FF2B5EF4-FFF2-40B4-BE49-F238E27FC236}">
                <a16:creationId xmlns:a16="http://schemas.microsoft.com/office/drawing/2014/main" id="{F8AF79F9-82DE-9240-9A59-2E6C8C062B7A}"/>
              </a:ext>
            </a:extLst>
          </p:cNvPr>
          <p:cNvSpPr>
            <a:spLocks noGrp="1"/>
          </p:cNvSpPr>
          <p:nvPr>
            <p:ph type="body" sz="quarter" idx="11" hasCustomPrompt="1"/>
          </p:nvPr>
        </p:nvSpPr>
        <p:spPr>
          <a:xfrm>
            <a:off x="6248396" y="1567392"/>
            <a:ext cx="2997201"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First agenda item</a:t>
            </a:r>
          </a:p>
        </p:txBody>
      </p:sp>
      <p:sp>
        <p:nvSpPr>
          <p:cNvPr id="16" name="Text Placeholder 13">
            <a:extLst>
              <a:ext uri="{FF2B5EF4-FFF2-40B4-BE49-F238E27FC236}">
                <a16:creationId xmlns:a16="http://schemas.microsoft.com/office/drawing/2014/main" id="{6329B093-B756-ED49-828C-00DED79B2D01}"/>
              </a:ext>
            </a:extLst>
          </p:cNvPr>
          <p:cNvSpPr>
            <a:spLocks noGrp="1"/>
          </p:cNvSpPr>
          <p:nvPr>
            <p:ph type="body" sz="quarter" idx="12" hasCustomPrompt="1"/>
          </p:nvPr>
        </p:nvSpPr>
        <p:spPr>
          <a:xfrm>
            <a:off x="5418666" y="2483499"/>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02</a:t>
            </a:r>
          </a:p>
        </p:txBody>
      </p:sp>
      <p:sp>
        <p:nvSpPr>
          <p:cNvPr id="17" name="Text Placeholder 13">
            <a:extLst>
              <a:ext uri="{FF2B5EF4-FFF2-40B4-BE49-F238E27FC236}">
                <a16:creationId xmlns:a16="http://schemas.microsoft.com/office/drawing/2014/main" id="{032A2C06-66B0-C44A-9C2A-60D3FB0858EC}"/>
              </a:ext>
            </a:extLst>
          </p:cNvPr>
          <p:cNvSpPr>
            <a:spLocks noGrp="1"/>
          </p:cNvSpPr>
          <p:nvPr>
            <p:ph type="body" sz="quarter" idx="13" hasCustomPrompt="1"/>
          </p:nvPr>
        </p:nvSpPr>
        <p:spPr>
          <a:xfrm>
            <a:off x="6248396" y="2483499"/>
            <a:ext cx="3420537"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Second agenda item</a:t>
            </a:r>
          </a:p>
        </p:txBody>
      </p:sp>
      <p:sp>
        <p:nvSpPr>
          <p:cNvPr id="18" name="Text Placeholder 13">
            <a:extLst>
              <a:ext uri="{FF2B5EF4-FFF2-40B4-BE49-F238E27FC236}">
                <a16:creationId xmlns:a16="http://schemas.microsoft.com/office/drawing/2014/main" id="{5DD52B82-B3FA-5243-AF9C-D99986F2014D}"/>
              </a:ext>
            </a:extLst>
          </p:cNvPr>
          <p:cNvSpPr>
            <a:spLocks noGrp="1"/>
          </p:cNvSpPr>
          <p:nvPr>
            <p:ph type="body" sz="quarter" idx="14" hasCustomPrompt="1"/>
          </p:nvPr>
        </p:nvSpPr>
        <p:spPr>
          <a:xfrm>
            <a:off x="5418666" y="3399606"/>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03</a:t>
            </a:r>
          </a:p>
        </p:txBody>
      </p:sp>
      <p:sp>
        <p:nvSpPr>
          <p:cNvPr id="19" name="Text Placeholder 13">
            <a:extLst>
              <a:ext uri="{FF2B5EF4-FFF2-40B4-BE49-F238E27FC236}">
                <a16:creationId xmlns:a16="http://schemas.microsoft.com/office/drawing/2014/main" id="{B4AF225E-80BA-1549-A535-C9EAEE2D7A56}"/>
              </a:ext>
            </a:extLst>
          </p:cNvPr>
          <p:cNvSpPr>
            <a:spLocks noGrp="1"/>
          </p:cNvSpPr>
          <p:nvPr>
            <p:ph type="body" sz="quarter" idx="15" hasCustomPrompt="1"/>
          </p:nvPr>
        </p:nvSpPr>
        <p:spPr>
          <a:xfrm>
            <a:off x="6248396" y="3399606"/>
            <a:ext cx="3132671"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Third agenda item</a:t>
            </a:r>
          </a:p>
        </p:txBody>
      </p:sp>
      <p:sp>
        <p:nvSpPr>
          <p:cNvPr id="20" name="Text Placeholder 13">
            <a:extLst>
              <a:ext uri="{FF2B5EF4-FFF2-40B4-BE49-F238E27FC236}">
                <a16:creationId xmlns:a16="http://schemas.microsoft.com/office/drawing/2014/main" id="{9186E8D2-8D14-D145-9148-3F4DAFCAE109}"/>
              </a:ext>
            </a:extLst>
          </p:cNvPr>
          <p:cNvSpPr>
            <a:spLocks noGrp="1"/>
          </p:cNvSpPr>
          <p:nvPr>
            <p:ph type="body" sz="quarter" idx="16" hasCustomPrompt="1"/>
          </p:nvPr>
        </p:nvSpPr>
        <p:spPr>
          <a:xfrm>
            <a:off x="5418666" y="4315713"/>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04</a:t>
            </a:r>
          </a:p>
        </p:txBody>
      </p:sp>
      <p:sp>
        <p:nvSpPr>
          <p:cNvPr id="21" name="Text Placeholder 13">
            <a:extLst>
              <a:ext uri="{FF2B5EF4-FFF2-40B4-BE49-F238E27FC236}">
                <a16:creationId xmlns:a16="http://schemas.microsoft.com/office/drawing/2014/main" id="{81129A2D-C34B-B34A-BF1A-7F405C14CAE1}"/>
              </a:ext>
            </a:extLst>
          </p:cNvPr>
          <p:cNvSpPr>
            <a:spLocks noGrp="1"/>
          </p:cNvSpPr>
          <p:nvPr>
            <p:ph type="body" sz="quarter" idx="17" hasCustomPrompt="1"/>
          </p:nvPr>
        </p:nvSpPr>
        <p:spPr>
          <a:xfrm>
            <a:off x="6248396" y="4315713"/>
            <a:ext cx="3302004"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Fourth agenda item</a:t>
            </a:r>
          </a:p>
        </p:txBody>
      </p:sp>
      <p:sp>
        <p:nvSpPr>
          <p:cNvPr id="22" name="Text Placeholder 13">
            <a:extLst>
              <a:ext uri="{FF2B5EF4-FFF2-40B4-BE49-F238E27FC236}">
                <a16:creationId xmlns:a16="http://schemas.microsoft.com/office/drawing/2014/main" id="{AC2D7DAB-513B-544E-8374-C2C0E400E9E4}"/>
              </a:ext>
            </a:extLst>
          </p:cNvPr>
          <p:cNvSpPr>
            <a:spLocks noGrp="1"/>
          </p:cNvSpPr>
          <p:nvPr>
            <p:ph type="body" sz="quarter" idx="18" hasCustomPrompt="1"/>
          </p:nvPr>
        </p:nvSpPr>
        <p:spPr>
          <a:xfrm>
            <a:off x="5418666" y="5231820"/>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05</a:t>
            </a:r>
          </a:p>
        </p:txBody>
      </p:sp>
      <p:sp>
        <p:nvSpPr>
          <p:cNvPr id="23" name="Text Placeholder 13">
            <a:extLst>
              <a:ext uri="{FF2B5EF4-FFF2-40B4-BE49-F238E27FC236}">
                <a16:creationId xmlns:a16="http://schemas.microsoft.com/office/drawing/2014/main" id="{7AB67FA1-E345-D741-B4FB-447934F64BDE}"/>
              </a:ext>
            </a:extLst>
          </p:cNvPr>
          <p:cNvSpPr>
            <a:spLocks noGrp="1"/>
          </p:cNvSpPr>
          <p:nvPr>
            <p:ph type="body" sz="quarter" idx="19" hasCustomPrompt="1"/>
          </p:nvPr>
        </p:nvSpPr>
        <p:spPr>
          <a:xfrm>
            <a:off x="6248396" y="5231820"/>
            <a:ext cx="3014137"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Fifth agenda item</a:t>
            </a:r>
          </a:p>
        </p:txBody>
      </p:sp>
    </p:spTree>
    <p:extLst>
      <p:ext uri="{BB962C8B-B14F-4D97-AF65-F5344CB8AC3E}">
        <p14:creationId xmlns:p14="http://schemas.microsoft.com/office/powerpoint/2010/main" val="306401602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823283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326538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Tree>
    <p:extLst>
      <p:ext uri="{BB962C8B-B14F-4D97-AF65-F5344CB8AC3E}">
        <p14:creationId xmlns:p14="http://schemas.microsoft.com/office/powerpoint/2010/main" val="198731683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90459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3354294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Shape 15"/>
        <p:cNvGrpSpPr/>
        <p:nvPr/>
      </p:nvGrpSpPr>
      <p:grpSpPr>
        <a:xfrm>
          <a:off x="0" y="0"/>
          <a:ext cx="0" cy="0"/>
          <a:chOff x="0" y="0"/>
          <a:chExt cx="0" cy="0"/>
        </a:xfrm>
      </p:grpSpPr>
      <p:sp>
        <p:nvSpPr>
          <p:cNvPr id="17" name="Shape 17"/>
          <p:cNvSpPr/>
          <p:nvPr/>
        </p:nvSpPr>
        <p:spPr>
          <a:xfrm>
            <a:off x="0" y="0"/>
            <a:ext cx="6096000" cy="68580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29" name="Title 1">
            <a:extLst>
              <a:ext uri="{FF2B5EF4-FFF2-40B4-BE49-F238E27FC236}">
                <a16:creationId xmlns:a16="http://schemas.microsoft.com/office/drawing/2014/main" id="{E3240CAF-C7EA-4D4B-8843-211EBF1F1DDB}"/>
              </a:ext>
            </a:extLst>
          </p:cNvPr>
          <p:cNvSpPr>
            <a:spLocks noGrp="1"/>
          </p:cNvSpPr>
          <p:nvPr>
            <p:ph type="title" hasCustomPrompt="1"/>
          </p:nvPr>
        </p:nvSpPr>
        <p:spPr>
          <a:xfrm>
            <a:off x="838200" y="730250"/>
            <a:ext cx="4411133" cy="1325563"/>
          </a:xfrm>
        </p:spPr>
        <p:txBody>
          <a:bodyPr anchor="t" anchorCtr="0">
            <a:noAutofit/>
          </a:bodyPr>
          <a:lstStyle>
            <a:lvl1pPr>
              <a:defRPr sz="5000">
                <a:solidFill>
                  <a:schemeClr val="tx2"/>
                </a:solidFill>
              </a:defRPr>
            </a:lvl1pPr>
          </a:lstStyle>
          <a:p>
            <a:r>
              <a:rPr lang="en-US" dirty="0"/>
              <a:t>Click to edit title style</a:t>
            </a:r>
          </a:p>
        </p:txBody>
      </p:sp>
      <p:sp>
        <p:nvSpPr>
          <p:cNvPr id="30" name="Content Placeholder 2">
            <a:extLst>
              <a:ext uri="{FF2B5EF4-FFF2-40B4-BE49-F238E27FC236}">
                <a16:creationId xmlns:a16="http://schemas.microsoft.com/office/drawing/2014/main" id="{6563C8CE-BCFD-E443-A14A-0628B8C2BCEF}"/>
              </a:ext>
            </a:extLst>
          </p:cNvPr>
          <p:cNvSpPr>
            <a:spLocks noGrp="1"/>
          </p:cNvSpPr>
          <p:nvPr>
            <p:ph idx="1"/>
          </p:nvPr>
        </p:nvSpPr>
        <p:spPr>
          <a:xfrm>
            <a:off x="838200" y="2463800"/>
            <a:ext cx="4411133" cy="359833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730128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Section">
    <p:bg>
      <p:bgPr>
        <a:solidFill>
          <a:srgbClr val="FFFFFF"/>
        </a:solidFill>
        <a:effectLst/>
      </p:bgPr>
    </p:bg>
    <p:spTree>
      <p:nvGrpSpPr>
        <p:cNvPr id="1" name="Shape 1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724DB4-5164-0E45-8BA6-E9ECAE8791D3}"/>
              </a:ext>
            </a:extLst>
          </p:cNvPr>
          <p:cNvSpPr>
            <a:spLocks noGrp="1"/>
          </p:cNvSpPr>
          <p:nvPr>
            <p:ph type="pic" sz="quarter" idx="10"/>
          </p:nvPr>
        </p:nvSpPr>
        <p:spPr>
          <a:xfrm>
            <a:off x="6096000" y="0"/>
            <a:ext cx="6095999" cy="6858000"/>
          </a:xfrm>
        </p:spPr>
        <p:txBody>
          <a:bodyPr tIns="1554480">
            <a:normAutofit/>
          </a:bodyPr>
          <a:lstStyle>
            <a:lvl1pPr marL="0" indent="0" algn="ctr">
              <a:buNone/>
              <a:defRPr sz="1500">
                <a:solidFill>
                  <a:schemeClr val="bg2">
                    <a:lumMod val="90000"/>
                  </a:schemeClr>
                </a:solidFill>
              </a:defRPr>
            </a:lvl1pPr>
          </a:lstStyle>
          <a:p>
            <a:endParaRPr lang="en-US" dirty="0"/>
          </a:p>
        </p:txBody>
      </p:sp>
      <p:sp>
        <p:nvSpPr>
          <p:cNvPr id="10" name="Title 1">
            <a:extLst>
              <a:ext uri="{FF2B5EF4-FFF2-40B4-BE49-F238E27FC236}">
                <a16:creationId xmlns:a16="http://schemas.microsoft.com/office/drawing/2014/main" id="{18ADC10F-BDDD-0540-B9E0-304DDFEBBB10}"/>
              </a:ext>
            </a:extLst>
          </p:cNvPr>
          <p:cNvSpPr>
            <a:spLocks noGrp="1"/>
          </p:cNvSpPr>
          <p:nvPr>
            <p:ph type="title" hasCustomPrompt="1"/>
          </p:nvPr>
        </p:nvSpPr>
        <p:spPr>
          <a:xfrm>
            <a:off x="838200" y="730250"/>
            <a:ext cx="4411133" cy="1325563"/>
          </a:xfrm>
        </p:spPr>
        <p:txBody>
          <a:bodyPr anchor="t" anchorCtr="0">
            <a:noAutofit/>
          </a:bodyPr>
          <a:lstStyle>
            <a:lvl1pPr>
              <a:defRPr sz="5000">
                <a:solidFill>
                  <a:schemeClr val="tx2"/>
                </a:solidFill>
              </a:defRPr>
            </a:lvl1pPr>
          </a:lstStyle>
          <a:p>
            <a:r>
              <a:rPr lang="en-US" dirty="0"/>
              <a:t>Click to edit title style</a:t>
            </a:r>
          </a:p>
        </p:txBody>
      </p:sp>
      <p:sp>
        <p:nvSpPr>
          <p:cNvPr id="11" name="Content Placeholder 2">
            <a:extLst>
              <a:ext uri="{FF2B5EF4-FFF2-40B4-BE49-F238E27FC236}">
                <a16:creationId xmlns:a16="http://schemas.microsoft.com/office/drawing/2014/main" id="{410F8422-91BE-4241-837D-7B0A54CE4A7D}"/>
              </a:ext>
            </a:extLst>
          </p:cNvPr>
          <p:cNvSpPr>
            <a:spLocks noGrp="1"/>
          </p:cNvSpPr>
          <p:nvPr>
            <p:ph idx="1"/>
          </p:nvPr>
        </p:nvSpPr>
        <p:spPr>
          <a:xfrm>
            <a:off x="838200" y="2463800"/>
            <a:ext cx="4411133" cy="359833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92376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13000">
              <a:schemeClr val="accent1"/>
            </a:gs>
            <a:gs pos="100000">
              <a:schemeClr val="accent2">
                <a:lumMod val="75000"/>
              </a:schemeClr>
            </a:gs>
          </a:gsLst>
          <a:lin ang="78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5EF3D-2D36-C348-B81C-9565238DBD1A}"/>
              </a:ext>
            </a:extLst>
          </p:cNvPr>
          <p:cNvPicPr>
            <a:picLocks noChangeAspect="1"/>
          </p:cNvPicPr>
          <p:nvPr userDrawn="1"/>
        </p:nvPicPr>
        <p:blipFill>
          <a:blip r:embed="rId2">
            <a:alphaModFix amt="15000"/>
          </a:blip>
          <a:stretch>
            <a:fillRect/>
          </a:stretch>
        </p:blipFill>
        <p:spPr>
          <a:xfrm>
            <a:off x="2933701" y="266701"/>
            <a:ext cx="6324599" cy="6324599"/>
          </a:xfrm>
          <a:prstGeom prst="rect">
            <a:avLst/>
          </a:prstGeom>
        </p:spPr>
      </p:pic>
      <p:sp>
        <p:nvSpPr>
          <p:cNvPr id="2" name="Title 1"/>
          <p:cNvSpPr>
            <a:spLocks noGrp="1"/>
          </p:cNvSpPr>
          <p:nvPr>
            <p:ph type="ctrTitle" hasCustomPrompt="1"/>
          </p:nvPr>
        </p:nvSpPr>
        <p:spPr>
          <a:xfrm>
            <a:off x="694267" y="2235200"/>
            <a:ext cx="10938933" cy="2387600"/>
          </a:xfrm>
        </p:spPr>
        <p:txBody>
          <a:bodyPr anchor="ctr" anchorCtr="0">
            <a:normAutofit/>
          </a:bodyPr>
          <a:lstStyle>
            <a:lvl1pPr algn="ctr">
              <a:defRPr sz="6500" b="0" i="0" cap="none" baseline="0">
                <a:latin typeface="+mn-lt"/>
              </a:defRPr>
            </a:lvl1pPr>
          </a:lstStyle>
          <a:p>
            <a:r>
              <a:rPr lang="en-US" dirty="0"/>
              <a:t>Click to Edit Section Title</a:t>
            </a:r>
          </a:p>
        </p:txBody>
      </p:sp>
    </p:spTree>
    <p:extLst>
      <p:ext uri="{BB962C8B-B14F-4D97-AF65-F5344CB8AC3E}">
        <p14:creationId xmlns:p14="http://schemas.microsoft.com/office/powerpoint/2010/main" val="220979113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p:bg>
      <p:bgPr>
        <a:solidFill>
          <a:srgbClr val="FFFFFF"/>
        </a:solidFill>
        <a:effectLst/>
      </p:bgPr>
    </p:bg>
    <p:spTree>
      <p:nvGrpSpPr>
        <p:cNvPr id="1" name="Shape 15"/>
        <p:cNvGrpSpPr/>
        <p:nvPr/>
      </p:nvGrpSpPr>
      <p:grpSpPr>
        <a:xfrm>
          <a:off x="0" y="0"/>
          <a:ext cx="0" cy="0"/>
          <a:chOff x="0" y="0"/>
          <a:chExt cx="0" cy="0"/>
        </a:xfrm>
      </p:grpSpPr>
      <p:sp>
        <p:nvSpPr>
          <p:cNvPr id="15" name="Shape 17">
            <a:extLst>
              <a:ext uri="{FF2B5EF4-FFF2-40B4-BE49-F238E27FC236}">
                <a16:creationId xmlns:a16="http://schemas.microsoft.com/office/drawing/2014/main" id="{6EE79CF4-4819-964F-B1E8-F4AC5A6DD4D5}"/>
              </a:ext>
            </a:extLst>
          </p:cNvPr>
          <p:cNvSpPr/>
          <p:nvPr userDrawn="1"/>
        </p:nvSpPr>
        <p:spPr>
          <a:xfrm>
            <a:off x="0" y="0"/>
            <a:ext cx="6096000" cy="6858000"/>
          </a:xfrm>
          <a:prstGeom prst="rect">
            <a:avLst/>
          </a:prstGeom>
          <a:gradFill>
            <a:gsLst>
              <a:gs pos="0">
                <a:schemeClr val="accent3"/>
              </a:gs>
              <a:gs pos="95000">
                <a:schemeClr val="accent4"/>
              </a:gs>
            </a:gsLst>
            <a:lin ang="7800000" scaled="0"/>
          </a:gradFill>
          <a:ln>
            <a:noFill/>
          </a:ln>
        </p:spPr>
        <p:txBody>
          <a:bodyPr lIns="121900" tIns="121900" rIns="121900" bIns="121900" anchor="ctr" anchorCtr="0">
            <a:noAutofit/>
          </a:bodyPr>
          <a:lstStyle/>
          <a:p>
            <a:pPr lvl="0">
              <a:spcBef>
                <a:spcPts val="0"/>
              </a:spcBef>
              <a:buNone/>
            </a:pPr>
            <a:endParaRPr sz="2400"/>
          </a:p>
        </p:txBody>
      </p:sp>
      <p:sp>
        <p:nvSpPr>
          <p:cNvPr id="3" name="Picture Placeholder 2">
            <a:extLst>
              <a:ext uri="{FF2B5EF4-FFF2-40B4-BE49-F238E27FC236}">
                <a16:creationId xmlns:a16="http://schemas.microsoft.com/office/drawing/2014/main" id="{79724DB4-5164-0E45-8BA6-E9ECAE8791D3}"/>
              </a:ext>
            </a:extLst>
          </p:cNvPr>
          <p:cNvSpPr>
            <a:spLocks noGrp="1"/>
          </p:cNvSpPr>
          <p:nvPr>
            <p:ph type="pic" sz="quarter" idx="10"/>
          </p:nvPr>
        </p:nvSpPr>
        <p:spPr>
          <a:xfrm>
            <a:off x="6096000" y="0"/>
            <a:ext cx="6095999" cy="6858000"/>
          </a:xfrm>
        </p:spPr>
        <p:txBody>
          <a:bodyPr tIns="1554480">
            <a:normAutofit/>
          </a:bodyPr>
          <a:lstStyle>
            <a:lvl1pPr marL="0" indent="0" algn="ctr">
              <a:buNone/>
              <a:defRPr sz="1500">
                <a:solidFill>
                  <a:schemeClr val="bg2">
                    <a:lumMod val="90000"/>
                  </a:schemeClr>
                </a:solidFill>
              </a:defRPr>
            </a:lvl1pPr>
          </a:lstStyle>
          <a:p>
            <a:endParaRPr lang="en-US" dirty="0"/>
          </a:p>
        </p:txBody>
      </p:sp>
      <p:sp>
        <p:nvSpPr>
          <p:cNvPr id="10" name="Title 1">
            <a:extLst>
              <a:ext uri="{FF2B5EF4-FFF2-40B4-BE49-F238E27FC236}">
                <a16:creationId xmlns:a16="http://schemas.microsoft.com/office/drawing/2014/main" id="{18ADC10F-BDDD-0540-B9E0-304DDFEBBB10}"/>
              </a:ext>
            </a:extLst>
          </p:cNvPr>
          <p:cNvSpPr>
            <a:spLocks noGrp="1"/>
          </p:cNvSpPr>
          <p:nvPr>
            <p:ph type="title" hasCustomPrompt="1"/>
          </p:nvPr>
        </p:nvSpPr>
        <p:spPr>
          <a:xfrm>
            <a:off x="838200" y="730250"/>
            <a:ext cx="4411133" cy="1325563"/>
          </a:xfrm>
        </p:spPr>
        <p:txBody>
          <a:bodyPr anchor="t" anchorCtr="0">
            <a:noAutofit/>
          </a:bodyPr>
          <a:lstStyle>
            <a:lvl1pPr>
              <a:defRPr sz="5000">
                <a:solidFill>
                  <a:schemeClr val="bg1"/>
                </a:solidFill>
              </a:defRPr>
            </a:lvl1pPr>
          </a:lstStyle>
          <a:p>
            <a:r>
              <a:rPr lang="en-US" dirty="0"/>
              <a:t>Click to edit title style</a:t>
            </a:r>
          </a:p>
        </p:txBody>
      </p:sp>
      <p:sp>
        <p:nvSpPr>
          <p:cNvPr id="11" name="Content Placeholder 2">
            <a:extLst>
              <a:ext uri="{FF2B5EF4-FFF2-40B4-BE49-F238E27FC236}">
                <a16:creationId xmlns:a16="http://schemas.microsoft.com/office/drawing/2014/main" id="{410F8422-91BE-4241-837D-7B0A54CE4A7D}"/>
              </a:ext>
            </a:extLst>
          </p:cNvPr>
          <p:cNvSpPr>
            <a:spLocks noGrp="1"/>
          </p:cNvSpPr>
          <p:nvPr>
            <p:ph idx="1"/>
          </p:nvPr>
        </p:nvSpPr>
        <p:spPr>
          <a:xfrm>
            <a:off x="838200" y="2463800"/>
            <a:ext cx="4411133" cy="359833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817316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Section">
    <p:bg>
      <p:bgPr>
        <a:solidFill>
          <a:srgbClr val="FFFFFF"/>
        </a:solidFill>
        <a:effectLst/>
      </p:bgPr>
    </p:bg>
    <p:spTree>
      <p:nvGrpSpPr>
        <p:cNvPr id="1" name="Shape 15"/>
        <p:cNvGrpSpPr/>
        <p:nvPr/>
      </p:nvGrpSpPr>
      <p:grpSpPr>
        <a:xfrm>
          <a:off x="0" y="0"/>
          <a:ext cx="0" cy="0"/>
          <a:chOff x="0" y="0"/>
          <a:chExt cx="0" cy="0"/>
        </a:xfrm>
      </p:grpSpPr>
      <p:sp>
        <p:nvSpPr>
          <p:cNvPr id="9" name="Shape 17">
            <a:extLst>
              <a:ext uri="{FF2B5EF4-FFF2-40B4-BE49-F238E27FC236}">
                <a16:creationId xmlns:a16="http://schemas.microsoft.com/office/drawing/2014/main" id="{8DB569FB-5EC9-C84A-816C-6E1A9A5237E9}"/>
              </a:ext>
            </a:extLst>
          </p:cNvPr>
          <p:cNvSpPr/>
          <p:nvPr userDrawn="1"/>
        </p:nvSpPr>
        <p:spPr>
          <a:xfrm>
            <a:off x="6096001" y="0"/>
            <a:ext cx="6096000" cy="6858000"/>
          </a:xfrm>
          <a:prstGeom prst="rect">
            <a:avLst/>
          </a:prstGeom>
          <a:gradFill>
            <a:gsLst>
              <a:gs pos="0">
                <a:schemeClr val="accent3"/>
              </a:gs>
              <a:gs pos="95000">
                <a:schemeClr val="accent4"/>
              </a:gs>
            </a:gsLst>
            <a:lin ang="7800000" scaled="0"/>
          </a:gradFill>
          <a:ln>
            <a:noFill/>
          </a:ln>
        </p:spPr>
        <p:txBody>
          <a:bodyPr lIns="121900" tIns="121900" rIns="121900" bIns="121900" anchor="ctr" anchorCtr="0">
            <a:noAutofit/>
          </a:bodyPr>
          <a:lstStyle/>
          <a:p>
            <a:pPr lvl="0">
              <a:spcBef>
                <a:spcPts val="0"/>
              </a:spcBef>
              <a:buNone/>
            </a:pPr>
            <a:endParaRPr sz="2400"/>
          </a:p>
        </p:txBody>
      </p:sp>
      <p:sp>
        <p:nvSpPr>
          <p:cNvPr id="3" name="Picture Placeholder 2">
            <a:extLst>
              <a:ext uri="{FF2B5EF4-FFF2-40B4-BE49-F238E27FC236}">
                <a16:creationId xmlns:a16="http://schemas.microsoft.com/office/drawing/2014/main" id="{79724DB4-5164-0E45-8BA6-E9ECAE8791D3}"/>
              </a:ext>
            </a:extLst>
          </p:cNvPr>
          <p:cNvSpPr>
            <a:spLocks noGrp="1"/>
          </p:cNvSpPr>
          <p:nvPr>
            <p:ph type="pic" sz="quarter" idx="10"/>
          </p:nvPr>
        </p:nvSpPr>
        <p:spPr>
          <a:xfrm>
            <a:off x="0" y="0"/>
            <a:ext cx="6096001" cy="6858000"/>
          </a:xfrm>
        </p:spPr>
        <p:txBody>
          <a:bodyPr tIns="1554480">
            <a:normAutofit/>
          </a:bodyPr>
          <a:lstStyle>
            <a:lvl1pPr marL="0" indent="0" algn="ctr">
              <a:buNone/>
              <a:defRPr sz="1500">
                <a:solidFill>
                  <a:schemeClr val="bg2">
                    <a:lumMod val="90000"/>
                  </a:schemeClr>
                </a:solidFill>
              </a:defRPr>
            </a:lvl1pPr>
          </a:lstStyle>
          <a:p>
            <a:endParaRPr lang="en-US" dirty="0"/>
          </a:p>
        </p:txBody>
      </p:sp>
      <p:sp>
        <p:nvSpPr>
          <p:cNvPr id="10" name="Title 1">
            <a:extLst>
              <a:ext uri="{FF2B5EF4-FFF2-40B4-BE49-F238E27FC236}">
                <a16:creationId xmlns:a16="http://schemas.microsoft.com/office/drawing/2014/main" id="{18ADC10F-BDDD-0540-B9E0-304DDFEBBB10}"/>
              </a:ext>
            </a:extLst>
          </p:cNvPr>
          <p:cNvSpPr>
            <a:spLocks noGrp="1"/>
          </p:cNvSpPr>
          <p:nvPr>
            <p:ph type="title" hasCustomPrompt="1"/>
          </p:nvPr>
        </p:nvSpPr>
        <p:spPr>
          <a:xfrm>
            <a:off x="6934200" y="730250"/>
            <a:ext cx="4411133" cy="1325563"/>
          </a:xfrm>
        </p:spPr>
        <p:txBody>
          <a:bodyPr anchor="t" anchorCtr="0">
            <a:noAutofit/>
          </a:bodyPr>
          <a:lstStyle>
            <a:lvl1pPr>
              <a:defRPr sz="5000">
                <a:solidFill>
                  <a:schemeClr val="bg1"/>
                </a:solidFill>
              </a:defRPr>
            </a:lvl1pPr>
          </a:lstStyle>
          <a:p>
            <a:r>
              <a:rPr lang="en-US" dirty="0"/>
              <a:t>Click to edit title style</a:t>
            </a:r>
          </a:p>
        </p:txBody>
      </p:sp>
      <p:sp>
        <p:nvSpPr>
          <p:cNvPr id="11" name="Content Placeholder 2">
            <a:extLst>
              <a:ext uri="{FF2B5EF4-FFF2-40B4-BE49-F238E27FC236}">
                <a16:creationId xmlns:a16="http://schemas.microsoft.com/office/drawing/2014/main" id="{410F8422-91BE-4241-837D-7B0A54CE4A7D}"/>
              </a:ext>
            </a:extLst>
          </p:cNvPr>
          <p:cNvSpPr>
            <a:spLocks noGrp="1"/>
          </p:cNvSpPr>
          <p:nvPr>
            <p:ph idx="1"/>
          </p:nvPr>
        </p:nvSpPr>
        <p:spPr>
          <a:xfrm>
            <a:off x="6934200" y="2463800"/>
            <a:ext cx="4411133" cy="359833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57948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Shape 15"/>
        <p:cNvGrpSpPr/>
        <p:nvPr/>
      </p:nvGrpSpPr>
      <p:grpSpPr>
        <a:xfrm>
          <a:off x="0" y="0"/>
          <a:ext cx="0" cy="0"/>
          <a:chOff x="0" y="0"/>
          <a:chExt cx="0" cy="0"/>
        </a:xfrm>
      </p:grpSpPr>
      <p:sp>
        <p:nvSpPr>
          <p:cNvPr id="11" name="Shape 17">
            <a:extLst>
              <a:ext uri="{FF2B5EF4-FFF2-40B4-BE49-F238E27FC236}">
                <a16:creationId xmlns:a16="http://schemas.microsoft.com/office/drawing/2014/main" id="{53617493-230F-7D44-9863-43044D4E1B9C}"/>
              </a:ext>
            </a:extLst>
          </p:cNvPr>
          <p:cNvSpPr/>
          <p:nvPr userDrawn="1"/>
        </p:nvSpPr>
        <p:spPr>
          <a:xfrm>
            <a:off x="0" y="4253546"/>
            <a:ext cx="12192001" cy="2604453"/>
          </a:xfrm>
          <a:prstGeom prst="rect">
            <a:avLst/>
          </a:prstGeom>
          <a:gradFill>
            <a:gsLst>
              <a:gs pos="0">
                <a:schemeClr val="accent3"/>
              </a:gs>
              <a:gs pos="95000">
                <a:schemeClr val="accent4"/>
              </a:gs>
            </a:gsLst>
            <a:lin ang="7800000" scaled="0"/>
          </a:gradFill>
          <a:ln>
            <a:noFill/>
          </a:ln>
        </p:spPr>
        <p:txBody>
          <a:bodyPr lIns="121900" tIns="121900" rIns="121900" bIns="121900" anchor="ctr" anchorCtr="0">
            <a:noAutofit/>
          </a:bodyPr>
          <a:lstStyle/>
          <a:p>
            <a:pPr lvl="0">
              <a:spcBef>
                <a:spcPts val="0"/>
              </a:spcBef>
              <a:buNone/>
            </a:pPr>
            <a:endParaRPr sz="2400"/>
          </a:p>
        </p:txBody>
      </p:sp>
      <p:sp>
        <p:nvSpPr>
          <p:cNvPr id="17" name="Shape 17"/>
          <p:cNvSpPr/>
          <p:nvPr/>
        </p:nvSpPr>
        <p:spPr>
          <a:xfrm>
            <a:off x="0" y="0"/>
            <a:ext cx="12192000" cy="4233333"/>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9" name="Content Placeholder 2">
            <a:extLst>
              <a:ext uri="{FF2B5EF4-FFF2-40B4-BE49-F238E27FC236}">
                <a16:creationId xmlns:a16="http://schemas.microsoft.com/office/drawing/2014/main" id="{B9F84CB4-8DD2-D044-A134-16CDAAC033E3}"/>
              </a:ext>
            </a:extLst>
          </p:cNvPr>
          <p:cNvSpPr>
            <a:spLocks noGrp="1"/>
          </p:cNvSpPr>
          <p:nvPr>
            <p:ph idx="1"/>
          </p:nvPr>
        </p:nvSpPr>
        <p:spPr>
          <a:xfrm>
            <a:off x="838200" y="1825625"/>
            <a:ext cx="10515600" cy="225530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50DE1E43-211C-1C4C-990E-8C8471D8845D}"/>
              </a:ext>
            </a:extLst>
          </p:cNvPr>
          <p:cNvSpPr>
            <a:spLocks noGrp="1"/>
          </p:cNvSpPr>
          <p:nvPr>
            <p:ph type="title" hasCustomPrompt="1"/>
          </p:nvPr>
        </p:nvSpPr>
        <p:spPr>
          <a:xfrm>
            <a:off x="838200" y="365125"/>
            <a:ext cx="10515600" cy="1325563"/>
          </a:xfrm>
        </p:spPr>
        <p:txBody>
          <a:bodyPr/>
          <a:lstStyle>
            <a:lvl1pPr>
              <a:defRPr>
                <a:solidFill>
                  <a:schemeClr val="tx2"/>
                </a:solidFill>
              </a:defRPr>
            </a:lvl1pPr>
          </a:lstStyle>
          <a:p>
            <a:r>
              <a:rPr lang="en-US" dirty="0"/>
              <a:t>Click to edit title style</a:t>
            </a:r>
          </a:p>
        </p:txBody>
      </p:sp>
    </p:spTree>
    <p:extLst>
      <p:ext uri="{BB962C8B-B14F-4D97-AF65-F5344CB8AC3E}">
        <p14:creationId xmlns:p14="http://schemas.microsoft.com/office/powerpoint/2010/main" val="326907888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Circle">
    <p:bg>
      <p:bgPr>
        <a:gradFill>
          <a:gsLst>
            <a:gs pos="0">
              <a:schemeClr val="accent3"/>
            </a:gs>
            <a:gs pos="95000">
              <a:schemeClr val="accent4"/>
            </a:gs>
          </a:gsLst>
          <a:lin ang="7800000" scaled="0"/>
        </a:gra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95016B8-7EF3-4040-935B-E09440B82BFE}"/>
              </a:ext>
            </a:extLst>
          </p:cNvPr>
          <p:cNvSpPr/>
          <p:nvPr userDrawn="1"/>
        </p:nvSpPr>
        <p:spPr>
          <a:xfrm>
            <a:off x="-294470" y="-1085012"/>
            <a:ext cx="6559803" cy="6559803"/>
          </a:xfrm>
          <a:prstGeom prst="ellipse">
            <a:avLst/>
          </a:pr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411480" rtlCol="0" anchor="b"/>
          <a:lstStyle/>
          <a:p>
            <a:pPr algn="ctr"/>
            <a:r>
              <a:rPr lang="en-US" sz="1800" b="1" dirty="0">
                <a:solidFill>
                  <a:schemeClr val="tx1"/>
                </a:solidFill>
              </a:rPr>
              <a:t> </a:t>
            </a:r>
            <a:endParaRPr lang="en-US" sz="1800" b="1" dirty="0">
              <a:solidFill>
                <a:schemeClr val="tx1"/>
              </a:solidFill>
              <a:latin typeface="+mj-lt"/>
            </a:endParaRPr>
          </a:p>
        </p:txBody>
      </p:sp>
      <p:sp>
        <p:nvSpPr>
          <p:cNvPr id="3" name="Picture Placeholder 2">
            <a:extLst>
              <a:ext uri="{FF2B5EF4-FFF2-40B4-BE49-F238E27FC236}">
                <a16:creationId xmlns:a16="http://schemas.microsoft.com/office/drawing/2014/main" id="{47CCBDD4-4571-4B07-A125-519CB4B26FF2}"/>
              </a:ext>
            </a:extLst>
          </p:cNvPr>
          <p:cNvSpPr>
            <a:spLocks noGrp="1"/>
          </p:cNvSpPr>
          <p:nvPr>
            <p:ph type="pic" sz="quarter" idx="24"/>
          </p:nvPr>
        </p:nvSpPr>
        <p:spPr>
          <a:xfrm>
            <a:off x="667098" y="-123444"/>
            <a:ext cx="4636667" cy="4636667"/>
          </a:xfrm>
          <a:prstGeom prst="ellipse">
            <a:avLst/>
          </a:prstGeom>
          <a:solidFill>
            <a:schemeClr val="bg1"/>
          </a:solidFill>
          <a:ln w="50800">
            <a:noFill/>
          </a:ln>
        </p:spPr>
        <p:txBody>
          <a:bodyPr bIns="1737360" anchor="ctr">
            <a:normAutofit/>
          </a:bodyPr>
          <a:lstStyle>
            <a:lvl1pPr marL="0" indent="0" algn="ctr">
              <a:buNone/>
              <a:defRPr sz="1400">
                <a:solidFill>
                  <a:schemeClr val="bg1">
                    <a:lumMod val="75000"/>
                  </a:schemeClr>
                </a:solidFill>
              </a:defRPr>
            </a:lvl1pPr>
          </a:lstStyle>
          <a:p>
            <a:endParaRPr lang="en-US" dirty="0"/>
          </a:p>
        </p:txBody>
      </p:sp>
      <p:sp>
        <p:nvSpPr>
          <p:cNvPr id="4" name="TextBox 8">
            <a:extLst>
              <a:ext uri="{FF2B5EF4-FFF2-40B4-BE49-F238E27FC236}">
                <a16:creationId xmlns:a16="http://schemas.microsoft.com/office/drawing/2014/main" id="{A78C0F8C-6763-604D-AA9A-A0564F2C514F}"/>
              </a:ext>
            </a:extLst>
          </p:cNvPr>
          <p:cNvSpPr txBox="1">
            <a:spLocks noChangeArrowheads="1"/>
          </p:cNvSpPr>
          <p:nvPr userDrawn="1"/>
        </p:nvSpPr>
        <p:spPr bwMode="auto">
          <a:xfrm>
            <a:off x="5777898" y="184391"/>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5" name="TextBox 8">
            <a:extLst>
              <a:ext uri="{FF2B5EF4-FFF2-40B4-BE49-F238E27FC236}">
                <a16:creationId xmlns:a16="http://schemas.microsoft.com/office/drawing/2014/main" id="{77E65912-FDA1-4949-9178-2AE28253D792}"/>
              </a:ext>
            </a:extLst>
          </p:cNvPr>
          <p:cNvSpPr txBox="1">
            <a:spLocks noChangeArrowheads="1"/>
          </p:cNvSpPr>
          <p:nvPr userDrawn="1"/>
        </p:nvSpPr>
        <p:spPr bwMode="auto">
          <a:xfrm flipV="1">
            <a:off x="7654288" y="4274463"/>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12" name="Text Placeholder 11">
            <a:extLst>
              <a:ext uri="{FF2B5EF4-FFF2-40B4-BE49-F238E27FC236}">
                <a16:creationId xmlns:a16="http://schemas.microsoft.com/office/drawing/2014/main" id="{07D39BBE-1D01-6943-B831-F42097B36BAC}"/>
              </a:ext>
            </a:extLst>
          </p:cNvPr>
          <p:cNvSpPr>
            <a:spLocks noGrp="1"/>
          </p:cNvSpPr>
          <p:nvPr>
            <p:ph type="body" sz="quarter" idx="25" hasCustomPrompt="1"/>
          </p:nvPr>
        </p:nvSpPr>
        <p:spPr>
          <a:xfrm>
            <a:off x="5890437" y="1594885"/>
            <a:ext cx="5816010" cy="3710762"/>
          </a:xfrm>
        </p:spPr>
        <p:txBody>
          <a:bodyPr anchor="ctr" anchorCtr="0"/>
          <a:lstStyle>
            <a:lvl1pPr marL="0" indent="0">
              <a:buNone/>
              <a:defRPr/>
            </a:lvl1pPr>
          </a:lstStyle>
          <a:p>
            <a:pPr lvl="0"/>
            <a:r>
              <a:rPr lang="en-US" dirty="0"/>
              <a:t>Edit quote</a:t>
            </a:r>
          </a:p>
        </p:txBody>
      </p:sp>
      <p:sp>
        <p:nvSpPr>
          <p:cNvPr id="13" name="Text Placeholder 11">
            <a:extLst>
              <a:ext uri="{FF2B5EF4-FFF2-40B4-BE49-F238E27FC236}">
                <a16:creationId xmlns:a16="http://schemas.microsoft.com/office/drawing/2014/main" id="{7BC860AE-BF46-9748-8E17-71A10BACDA48}"/>
              </a:ext>
            </a:extLst>
          </p:cNvPr>
          <p:cNvSpPr>
            <a:spLocks noGrp="1"/>
          </p:cNvSpPr>
          <p:nvPr>
            <p:ph type="body" sz="quarter" idx="26" hasCustomPrompt="1"/>
          </p:nvPr>
        </p:nvSpPr>
        <p:spPr>
          <a:xfrm>
            <a:off x="1175638" y="4815573"/>
            <a:ext cx="3619585" cy="525326"/>
          </a:xfrm>
        </p:spPr>
        <p:txBody>
          <a:bodyPr anchor="ctr" anchorCtr="0">
            <a:normAutofit/>
          </a:bodyPr>
          <a:lstStyle>
            <a:lvl1pPr marL="0" indent="0" algn="ctr">
              <a:buNone/>
              <a:defRPr sz="2200" b="1" i="0">
                <a:latin typeface="Franklin Gothic Demi" panose="020B0603020102020204" pitchFamily="34" charset="0"/>
              </a:defRPr>
            </a:lvl1pPr>
          </a:lstStyle>
          <a:p>
            <a:pPr lvl="0"/>
            <a:r>
              <a:rPr lang="en-US" dirty="0"/>
              <a:t>Edit name</a:t>
            </a:r>
          </a:p>
        </p:txBody>
      </p:sp>
      <p:sp>
        <p:nvSpPr>
          <p:cNvPr id="14" name="Text Placeholder 11">
            <a:extLst>
              <a:ext uri="{FF2B5EF4-FFF2-40B4-BE49-F238E27FC236}">
                <a16:creationId xmlns:a16="http://schemas.microsoft.com/office/drawing/2014/main" id="{3B23CCFF-0B8B-4A4D-ABE8-94432A34C61C}"/>
              </a:ext>
            </a:extLst>
          </p:cNvPr>
          <p:cNvSpPr>
            <a:spLocks noGrp="1"/>
          </p:cNvSpPr>
          <p:nvPr>
            <p:ph type="body" sz="quarter" idx="27" hasCustomPrompt="1"/>
          </p:nvPr>
        </p:nvSpPr>
        <p:spPr>
          <a:xfrm>
            <a:off x="1175638" y="5380586"/>
            <a:ext cx="3619585" cy="525326"/>
          </a:xfrm>
        </p:spPr>
        <p:txBody>
          <a:bodyPr anchor="ctr" anchorCtr="0">
            <a:normAutofit/>
          </a:bodyPr>
          <a:lstStyle>
            <a:lvl1pPr marL="0" indent="0" algn="ctr">
              <a:buNone/>
              <a:defRPr sz="2200" b="1" i="0">
                <a:latin typeface="+mn-lt"/>
              </a:defRPr>
            </a:lvl1pPr>
          </a:lstStyle>
          <a:p>
            <a:pPr lvl="0"/>
            <a:r>
              <a:rPr lang="en-US" dirty="0"/>
              <a:t>Edit title</a:t>
            </a:r>
          </a:p>
        </p:txBody>
      </p:sp>
    </p:spTree>
    <p:extLst>
      <p:ext uri="{BB962C8B-B14F-4D97-AF65-F5344CB8AC3E}">
        <p14:creationId xmlns:p14="http://schemas.microsoft.com/office/powerpoint/2010/main" val="315942971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mage Circle">
    <p:bg>
      <p:bgPr>
        <a:gradFill>
          <a:gsLst>
            <a:gs pos="0">
              <a:schemeClr val="accent3"/>
            </a:gs>
            <a:gs pos="95000">
              <a:schemeClr val="accent4"/>
            </a:gs>
          </a:gsLst>
          <a:lin ang="7800000" scaled="0"/>
        </a:gra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95016B8-7EF3-4040-935B-E09440B82BFE}"/>
              </a:ext>
            </a:extLst>
          </p:cNvPr>
          <p:cNvSpPr/>
          <p:nvPr userDrawn="1"/>
        </p:nvSpPr>
        <p:spPr>
          <a:xfrm>
            <a:off x="6004732" y="-1085012"/>
            <a:ext cx="6559803" cy="6559803"/>
          </a:xfrm>
          <a:prstGeom prst="ellipse">
            <a:avLst/>
          </a:pr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411480" rtlCol="0" anchor="b"/>
          <a:lstStyle/>
          <a:p>
            <a:pPr algn="ctr"/>
            <a:r>
              <a:rPr lang="en-US" sz="1800" b="1" dirty="0">
                <a:solidFill>
                  <a:schemeClr val="tx1"/>
                </a:solidFill>
              </a:rPr>
              <a:t> </a:t>
            </a:r>
            <a:endParaRPr lang="en-US" sz="1800" b="1" dirty="0">
              <a:solidFill>
                <a:schemeClr val="tx1"/>
              </a:solidFill>
              <a:latin typeface="+mj-lt"/>
            </a:endParaRPr>
          </a:p>
        </p:txBody>
      </p:sp>
      <p:sp>
        <p:nvSpPr>
          <p:cNvPr id="3" name="Picture Placeholder 2">
            <a:extLst>
              <a:ext uri="{FF2B5EF4-FFF2-40B4-BE49-F238E27FC236}">
                <a16:creationId xmlns:a16="http://schemas.microsoft.com/office/drawing/2014/main" id="{47CCBDD4-4571-4B07-A125-519CB4B26FF2}"/>
              </a:ext>
            </a:extLst>
          </p:cNvPr>
          <p:cNvSpPr>
            <a:spLocks noGrp="1"/>
          </p:cNvSpPr>
          <p:nvPr>
            <p:ph type="pic" sz="quarter" idx="24"/>
          </p:nvPr>
        </p:nvSpPr>
        <p:spPr>
          <a:xfrm>
            <a:off x="6966300" y="-123444"/>
            <a:ext cx="4636667" cy="4636667"/>
          </a:xfrm>
          <a:prstGeom prst="ellipse">
            <a:avLst/>
          </a:prstGeom>
          <a:solidFill>
            <a:schemeClr val="bg1"/>
          </a:solidFill>
          <a:ln w="50800">
            <a:noFill/>
          </a:ln>
        </p:spPr>
        <p:txBody>
          <a:bodyPr bIns="1737360" anchor="ctr">
            <a:normAutofit/>
          </a:bodyPr>
          <a:lstStyle>
            <a:lvl1pPr marL="0" indent="0" algn="ctr">
              <a:buNone/>
              <a:defRPr sz="1400">
                <a:solidFill>
                  <a:schemeClr val="bg1">
                    <a:lumMod val="75000"/>
                  </a:schemeClr>
                </a:solidFill>
              </a:defRPr>
            </a:lvl1pPr>
          </a:lstStyle>
          <a:p>
            <a:endParaRPr lang="en-US" dirty="0"/>
          </a:p>
        </p:txBody>
      </p:sp>
      <p:sp>
        <p:nvSpPr>
          <p:cNvPr id="4" name="TextBox 8">
            <a:extLst>
              <a:ext uri="{FF2B5EF4-FFF2-40B4-BE49-F238E27FC236}">
                <a16:creationId xmlns:a16="http://schemas.microsoft.com/office/drawing/2014/main" id="{A78C0F8C-6763-604D-AA9A-A0564F2C514F}"/>
              </a:ext>
            </a:extLst>
          </p:cNvPr>
          <p:cNvSpPr txBox="1">
            <a:spLocks noChangeArrowheads="1"/>
          </p:cNvSpPr>
          <p:nvPr userDrawn="1"/>
        </p:nvSpPr>
        <p:spPr bwMode="auto">
          <a:xfrm>
            <a:off x="494702" y="184391"/>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5" name="TextBox 8">
            <a:extLst>
              <a:ext uri="{FF2B5EF4-FFF2-40B4-BE49-F238E27FC236}">
                <a16:creationId xmlns:a16="http://schemas.microsoft.com/office/drawing/2014/main" id="{77E65912-FDA1-4949-9178-2AE28253D792}"/>
              </a:ext>
            </a:extLst>
          </p:cNvPr>
          <p:cNvSpPr txBox="1">
            <a:spLocks noChangeArrowheads="1"/>
          </p:cNvSpPr>
          <p:nvPr userDrawn="1"/>
        </p:nvSpPr>
        <p:spPr bwMode="auto">
          <a:xfrm flipV="1">
            <a:off x="2371092" y="4274463"/>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12" name="Text Placeholder 11">
            <a:extLst>
              <a:ext uri="{FF2B5EF4-FFF2-40B4-BE49-F238E27FC236}">
                <a16:creationId xmlns:a16="http://schemas.microsoft.com/office/drawing/2014/main" id="{07D39BBE-1D01-6943-B831-F42097B36BAC}"/>
              </a:ext>
            </a:extLst>
          </p:cNvPr>
          <p:cNvSpPr>
            <a:spLocks noGrp="1"/>
          </p:cNvSpPr>
          <p:nvPr>
            <p:ph type="body" sz="quarter" idx="25" hasCustomPrompt="1"/>
          </p:nvPr>
        </p:nvSpPr>
        <p:spPr>
          <a:xfrm>
            <a:off x="607241" y="1594885"/>
            <a:ext cx="5816010" cy="3710762"/>
          </a:xfrm>
        </p:spPr>
        <p:txBody>
          <a:bodyPr anchor="ctr" anchorCtr="0"/>
          <a:lstStyle>
            <a:lvl1pPr marL="0" indent="0">
              <a:buNone/>
              <a:defRPr/>
            </a:lvl1pPr>
          </a:lstStyle>
          <a:p>
            <a:pPr lvl="0"/>
            <a:r>
              <a:rPr lang="en-US" dirty="0"/>
              <a:t>Edit quote</a:t>
            </a:r>
          </a:p>
        </p:txBody>
      </p:sp>
      <p:sp>
        <p:nvSpPr>
          <p:cNvPr id="13" name="Text Placeholder 11">
            <a:extLst>
              <a:ext uri="{FF2B5EF4-FFF2-40B4-BE49-F238E27FC236}">
                <a16:creationId xmlns:a16="http://schemas.microsoft.com/office/drawing/2014/main" id="{7BC860AE-BF46-9748-8E17-71A10BACDA48}"/>
              </a:ext>
            </a:extLst>
          </p:cNvPr>
          <p:cNvSpPr>
            <a:spLocks noGrp="1"/>
          </p:cNvSpPr>
          <p:nvPr>
            <p:ph type="body" sz="quarter" idx="26" hasCustomPrompt="1"/>
          </p:nvPr>
        </p:nvSpPr>
        <p:spPr>
          <a:xfrm>
            <a:off x="7474841" y="4815573"/>
            <a:ext cx="3619585" cy="525326"/>
          </a:xfrm>
        </p:spPr>
        <p:txBody>
          <a:bodyPr anchor="ctr" anchorCtr="0">
            <a:normAutofit/>
          </a:bodyPr>
          <a:lstStyle>
            <a:lvl1pPr marL="0" indent="0" algn="ctr">
              <a:buNone/>
              <a:defRPr sz="2200" b="1" i="0">
                <a:latin typeface="Franklin Gothic Demi" panose="020B0603020102020204" pitchFamily="34" charset="0"/>
              </a:defRPr>
            </a:lvl1pPr>
          </a:lstStyle>
          <a:p>
            <a:pPr lvl="0"/>
            <a:r>
              <a:rPr lang="en-US" dirty="0"/>
              <a:t>Edit name</a:t>
            </a:r>
          </a:p>
        </p:txBody>
      </p:sp>
      <p:sp>
        <p:nvSpPr>
          <p:cNvPr id="14" name="Text Placeholder 11">
            <a:extLst>
              <a:ext uri="{FF2B5EF4-FFF2-40B4-BE49-F238E27FC236}">
                <a16:creationId xmlns:a16="http://schemas.microsoft.com/office/drawing/2014/main" id="{3B23CCFF-0B8B-4A4D-ABE8-94432A34C61C}"/>
              </a:ext>
            </a:extLst>
          </p:cNvPr>
          <p:cNvSpPr>
            <a:spLocks noGrp="1"/>
          </p:cNvSpPr>
          <p:nvPr>
            <p:ph type="body" sz="quarter" idx="27" hasCustomPrompt="1"/>
          </p:nvPr>
        </p:nvSpPr>
        <p:spPr>
          <a:xfrm>
            <a:off x="7474841" y="5380586"/>
            <a:ext cx="3619585" cy="525326"/>
          </a:xfrm>
        </p:spPr>
        <p:txBody>
          <a:bodyPr anchor="ctr" anchorCtr="0">
            <a:normAutofit/>
          </a:bodyPr>
          <a:lstStyle>
            <a:lvl1pPr marL="0" indent="0" algn="ctr">
              <a:buNone/>
              <a:defRPr sz="2200" b="1" i="0">
                <a:latin typeface="+mn-lt"/>
              </a:defRPr>
            </a:lvl1pPr>
          </a:lstStyle>
          <a:p>
            <a:pPr lvl="0"/>
            <a:r>
              <a:rPr lang="en-US" dirty="0"/>
              <a:t>Edit title</a:t>
            </a:r>
          </a:p>
        </p:txBody>
      </p:sp>
    </p:spTree>
    <p:extLst>
      <p:ext uri="{BB962C8B-B14F-4D97-AF65-F5344CB8AC3E}">
        <p14:creationId xmlns:p14="http://schemas.microsoft.com/office/powerpoint/2010/main" val="270860183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Divider">
    <p:bg>
      <p:bgPr>
        <a:gradFill>
          <a:gsLst>
            <a:gs pos="13000">
              <a:schemeClr val="tx1"/>
            </a:gs>
            <a:gs pos="100000">
              <a:schemeClr val="tx2"/>
            </a:gs>
          </a:gsLst>
          <a:lin ang="7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5CA9-B742-4B5E-938F-957470D045F5}"/>
              </a:ext>
            </a:extLst>
          </p:cNvPr>
          <p:cNvSpPr>
            <a:spLocks noGrp="1"/>
          </p:cNvSpPr>
          <p:nvPr>
            <p:ph type="title" hasCustomPrompt="1"/>
          </p:nvPr>
        </p:nvSpPr>
        <p:spPr>
          <a:xfrm>
            <a:off x="838200" y="2366899"/>
            <a:ext cx="10515600" cy="1325563"/>
          </a:xfrm>
        </p:spPr>
        <p:txBody>
          <a:bodyPr/>
          <a:lstStyle>
            <a:lvl1pPr algn="l">
              <a:defRPr cap="none" baseline="0">
                <a:solidFill>
                  <a:schemeClr val="bg1"/>
                </a:solidFill>
                <a:latin typeface="+mn-lt"/>
              </a:defRPr>
            </a:lvl1pPr>
          </a:lstStyle>
          <a:p>
            <a:r>
              <a:rPr lang="en-US" dirty="0"/>
              <a:t>Click to edit title</a:t>
            </a:r>
            <a:endParaRPr lang="en-GB" dirty="0"/>
          </a:p>
        </p:txBody>
      </p:sp>
      <p:sp>
        <p:nvSpPr>
          <p:cNvPr id="5" name="Text Placeholder 4">
            <a:extLst>
              <a:ext uri="{FF2B5EF4-FFF2-40B4-BE49-F238E27FC236}">
                <a16:creationId xmlns:a16="http://schemas.microsoft.com/office/drawing/2014/main" id="{D39262A8-8C34-304B-9524-6A9B13B09253}"/>
              </a:ext>
            </a:extLst>
          </p:cNvPr>
          <p:cNvSpPr>
            <a:spLocks noGrp="1"/>
          </p:cNvSpPr>
          <p:nvPr>
            <p:ph type="body" sz="quarter" idx="10" hasCustomPrompt="1"/>
          </p:nvPr>
        </p:nvSpPr>
        <p:spPr>
          <a:xfrm>
            <a:off x="838199" y="3827461"/>
            <a:ext cx="10515601" cy="524405"/>
          </a:xfrm>
        </p:spPr>
        <p:txBody>
          <a:bodyPr anchor="ctr" anchorCtr="0">
            <a:normAutofit/>
          </a:bodyPr>
          <a:lstStyle>
            <a:lvl1pPr marL="0" indent="0">
              <a:buNone/>
              <a:defRPr sz="2800" b="1" i="0" cap="all" spc="200" baseline="0">
                <a:latin typeface="Franklin Gothic Demi" panose="020B0603020102020204" pitchFamily="34" charset="0"/>
              </a:defRPr>
            </a:lvl1pPr>
          </a:lstStyle>
          <a:p>
            <a:pPr lvl="0"/>
            <a:r>
              <a:rPr lang="en-US" dirty="0"/>
              <a:t>Click to edit subtitle</a:t>
            </a:r>
          </a:p>
        </p:txBody>
      </p:sp>
      <p:grpSp>
        <p:nvGrpSpPr>
          <p:cNvPr id="10" name="Group 9">
            <a:extLst>
              <a:ext uri="{FF2B5EF4-FFF2-40B4-BE49-F238E27FC236}">
                <a16:creationId xmlns:a16="http://schemas.microsoft.com/office/drawing/2014/main" id="{B82D834D-F3E3-6A49-9497-8CB45F2E3C4E}"/>
              </a:ext>
            </a:extLst>
          </p:cNvPr>
          <p:cNvGrpSpPr/>
          <p:nvPr userDrawn="1"/>
        </p:nvGrpSpPr>
        <p:grpSpPr>
          <a:xfrm>
            <a:off x="838199" y="5554133"/>
            <a:ext cx="5213764" cy="854074"/>
            <a:chOff x="7857594" y="6121565"/>
            <a:chExt cx="3610506" cy="591442"/>
          </a:xfrm>
        </p:grpSpPr>
        <p:pic>
          <p:nvPicPr>
            <p:cNvPr id="8" name="Picture 7">
              <a:extLst>
                <a:ext uri="{FF2B5EF4-FFF2-40B4-BE49-F238E27FC236}">
                  <a16:creationId xmlns:a16="http://schemas.microsoft.com/office/drawing/2014/main" id="{DDE273B6-CD46-7644-9314-E3F76B6096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3814" y="6190660"/>
              <a:ext cx="1604286" cy="450326"/>
            </a:xfrm>
            <a:prstGeom prst="rect">
              <a:avLst/>
            </a:prstGeom>
          </p:spPr>
        </p:pic>
        <p:pic>
          <p:nvPicPr>
            <p:cNvPr id="9" name="Picture 8">
              <a:extLst>
                <a:ext uri="{FF2B5EF4-FFF2-40B4-BE49-F238E27FC236}">
                  <a16:creationId xmlns:a16="http://schemas.microsoft.com/office/drawing/2014/main" id="{ACE6DE93-4025-7D46-85FC-DA3FF30CD8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57594" y="6121565"/>
              <a:ext cx="1737360" cy="591442"/>
            </a:xfrm>
            <a:prstGeom prst="rect">
              <a:avLst/>
            </a:prstGeom>
          </p:spPr>
        </p:pic>
      </p:grpSp>
    </p:spTree>
    <p:extLst>
      <p:ext uri="{BB962C8B-B14F-4D97-AF65-F5344CB8AC3E}">
        <p14:creationId xmlns:p14="http://schemas.microsoft.com/office/powerpoint/2010/main" val="208793073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3000">
              <a:schemeClr val="tx1"/>
            </a:gs>
            <a:gs pos="100000">
              <a:schemeClr val="tx2"/>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3CE4C3-C891-BD44-BA1C-0C902F5BEB2F}"/>
              </a:ext>
            </a:extLst>
          </p:cNvPr>
          <p:cNvSpPr/>
          <p:nvPr userDrawn="1"/>
        </p:nvSpPr>
        <p:spPr>
          <a:xfrm>
            <a:off x="0" y="0"/>
            <a:ext cx="12192000" cy="6858001"/>
          </a:xfrm>
          <a:prstGeom prst="rect">
            <a:avLst/>
          </a:prstGeom>
          <a:gradFill>
            <a:gsLst>
              <a:gs pos="13000">
                <a:schemeClr val="tx1"/>
              </a:gs>
              <a:gs pos="100000">
                <a:schemeClr val="tx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29ACFF-500E-CF4C-9BA1-E1B16899B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3814" y="6190660"/>
            <a:ext cx="1604286" cy="450326"/>
          </a:xfrm>
          <a:prstGeom prst="rect">
            <a:avLst/>
          </a:prstGeom>
        </p:spPr>
      </p:pic>
      <p:sp>
        <p:nvSpPr>
          <p:cNvPr id="15" name="Text Placeholder 14">
            <a:extLst>
              <a:ext uri="{FF2B5EF4-FFF2-40B4-BE49-F238E27FC236}">
                <a16:creationId xmlns:a16="http://schemas.microsoft.com/office/drawing/2014/main" id="{5A6875AB-463F-5740-A713-A7D8D30EF608}"/>
              </a:ext>
            </a:extLst>
          </p:cNvPr>
          <p:cNvSpPr>
            <a:spLocks noGrp="1"/>
          </p:cNvSpPr>
          <p:nvPr>
            <p:ph type="body" sz="quarter" idx="13" hasCustomPrompt="1"/>
          </p:nvPr>
        </p:nvSpPr>
        <p:spPr>
          <a:xfrm>
            <a:off x="838200" y="6225322"/>
            <a:ext cx="6096529" cy="381001"/>
          </a:xfrm>
        </p:spPr>
        <p:txBody>
          <a:bodyPr anchor="ctr" anchorCtr="0">
            <a:normAutofit/>
          </a:bodyPr>
          <a:lstStyle>
            <a:lvl1pPr marL="0" indent="0">
              <a:buNone/>
              <a:defRPr sz="2000" cap="all" spc="100" baseline="0"/>
            </a:lvl1pPr>
            <a:lvl2pPr marL="365760" indent="0">
              <a:buNone/>
              <a:defRPr sz="1400"/>
            </a:lvl2pPr>
            <a:lvl3pPr marL="731520" indent="0">
              <a:buNone/>
              <a:defRPr sz="1400"/>
            </a:lvl3pPr>
            <a:lvl4pPr marL="1097280" indent="0">
              <a:buNone/>
              <a:defRPr sz="1400"/>
            </a:lvl4pPr>
            <a:lvl5pPr marL="1371600" indent="0">
              <a:buNone/>
              <a:defRPr sz="1400"/>
            </a:lvl5pPr>
          </a:lstStyle>
          <a:p>
            <a:pPr lvl="0"/>
            <a:r>
              <a:rPr lang="en-US" dirty="0"/>
              <a:t>Title of Presentation  /  Month Year</a:t>
            </a:r>
          </a:p>
        </p:txBody>
      </p:sp>
      <p:pic>
        <p:nvPicPr>
          <p:cNvPr id="17" name="Picture 16">
            <a:extLst>
              <a:ext uri="{FF2B5EF4-FFF2-40B4-BE49-F238E27FC236}">
                <a16:creationId xmlns:a16="http://schemas.microsoft.com/office/drawing/2014/main" id="{050E7F6C-E2A6-0442-A61C-FB7A3F7F5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57594" y="6121565"/>
            <a:ext cx="1737360" cy="591442"/>
          </a:xfrm>
          <a:prstGeom prst="rect">
            <a:avLst/>
          </a:prstGeom>
        </p:spPr>
      </p:pic>
      <p:sp>
        <p:nvSpPr>
          <p:cNvPr id="10" name="Title 1">
            <a:extLst>
              <a:ext uri="{FF2B5EF4-FFF2-40B4-BE49-F238E27FC236}">
                <a16:creationId xmlns:a16="http://schemas.microsoft.com/office/drawing/2014/main" id="{769AA1A8-F49A-0F45-B11C-91541E9AB28B}"/>
              </a:ext>
            </a:extLst>
          </p:cNvPr>
          <p:cNvSpPr>
            <a:spLocks noGrp="1"/>
          </p:cNvSpPr>
          <p:nvPr>
            <p:ph type="title" hasCustomPrompt="1"/>
          </p:nvPr>
        </p:nvSpPr>
        <p:spPr>
          <a:xfrm>
            <a:off x="838200" y="2366899"/>
            <a:ext cx="10515600" cy="1325563"/>
          </a:xfrm>
        </p:spPr>
        <p:txBody>
          <a:bodyPr/>
          <a:lstStyle>
            <a:lvl1pPr algn="l">
              <a:defRPr cap="none" baseline="0">
                <a:solidFill>
                  <a:schemeClr val="bg1"/>
                </a:solidFill>
                <a:latin typeface="+mn-lt"/>
              </a:defRPr>
            </a:lvl1pPr>
          </a:lstStyle>
          <a:p>
            <a:r>
              <a:rPr lang="en-US" dirty="0"/>
              <a:t>Click to edit title</a:t>
            </a:r>
            <a:endParaRPr lang="en-GB" dirty="0"/>
          </a:p>
        </p:txBody>
      </p:sp>
      <p:sp>
        <p:nvSpPr>
          <p:cNvPr id="11" name="Text Placeholder 4">
            <a:extLst>
              <a:ext uri="{FF2B5EF4-FFF2-40B4-BE49-F238E27FC236}">
                <a16:creationId xmlns:a16="http://schemas.microsoft.com/office/drawing/2014/main" id="{C8BFAC56-3F0F-7F4D-B4C0-C8DEE698D284}"/>
              </a:ext>
            </a:extLst>
          </p:cNvPr>
          <p:cNvSpPr>
            <a:spLocks noGrp="1"/>
          </p:cNvSpPr>
          <p:nvPr>
            <p:ph type="body" sz="quarter" idx="10" hasCustomPrompt="1"/>
          </p:nvPr>
        </p:nvSpPr>
        <p:spPr>
          <a:xfrm>
            <a:off x="838199" y="3827461"/>
            <a:ext cx="10515601" cy="524405"/>
          </a:xfrm>
        </p:spPr>
        <p:txBody>
          <a:bodyPr anchor="ctr" anchorCtr="0">
            <a:normAutofit/>
          </a:bodyPr>
          <a:lstStyle>
            <a:lvl1pPr marL="0" indent="0">
              <a:buNone/>
              <a:defRPr sz="2800" b="1" i="0" cap="all" spc="200" baseline="0">
                <a:latin typeface="Franklin Gothic Demi" panose="020B0603020102020204" pitchFamily="34" charset="0"/>
              </a:defRPr>
            </a:lvl1pPr>
          </a:lstStyle>
          <a:p>
            <a:pPr lvl="0"/>
            <a:r>
              <a:rPr lang="en-US" dirty="0"/>
              <a:t>Click to edit subtitle</a:t>
            </a:r>
          </a:p>
        </p:txBody>
      </p:sp>
    </p:spTree>
    <p:extLst>
      <p:ext uri="{BB962C8B-B14F-4D97-AF65-F5344CB8AC3E}">
        <p14:creationId xmlns:p14="http://schemas.microsoft.com/office/powerpoint/2010/main" val="357129537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13000">
              <a:schemeClr val="tx1"/>
            </a:gs>
            <a:gs pos="100000">
              <a:schemeClr val="tx2"/>
            </a:gs>
          </a:gsLst>
          <a:lin ang="78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F4AE9B-F601-FD40-96F3-E1072F4F5057}"/>
              </a:ext>
            </a:extLst>
          </p:cNvPr>
          <p:cNvPicPr>
            <a:picLocks noChangeAspect="1"/>
          </p:cNvPicPr>
          <p:nvPr userDrawn="1"/>
        </p:nvPicPr>
        <p:blipFill>
          <a:blip r:embed="rId2">
            <a:alphaModFix amt="15000"/>
          </a:blip>
          <a:stretch>
            <a:fillRect/>
          </a:stretch>
        </p:blipFill>
        <p:spPr>
          <a:xfrm>
            <a:off x="392167" y="639763"/>
            <a:ext cx="11407666" cy="5578474"/>
          </a:xfrm>
          <a:prstGeom prst="rect">
            <a:avLst/>
          </a:prstGeom>
        </p:spPr>
      </p:pic>
      <p:sp>
        <p:nvSpPr>
          <p:cNvPr id="2" name="Title 1"/>
          <p:cNvSpPr>
            <a:spLocks noGrp="1"/>
          </p:cNvSpPr>
          <p:nvPr>
            <p:ph type="ctrTitle" hasCustomPrompt="1"/>
          </p:nvPr>
        </p:nvSpPr>
        <p:spPr>
          <a:xfrm>
            <a:off x="694267" y="2235200"/>
            <a:ext cx="10938933" cy="2387600"/>
          </a:xfrm>
        </p:spPr>
        <p:txBody>
          <a:bodyPr anchor="ctr" anchorCtr="0">
            <a:normAutofit/>
          </a:bodyPr>
          <a:lstStyle>
            <a:lvl1pPr algn="ctr">
              <a:defRPr sz="6500" b="0" i="0" cap="none" baseline="0">
                <a:latin typeface="+mn-lt"/>
              </a:defRPr>
            </a:lvl1pPr>
          </a:lstStyle>
          <a:p>
            <a:r>
              <a:rPr lang="en-US" dirty="0"/>
              <a:t>Click to Edit Section Title</a:t>
            </a:r>
          </a:p>
        </p:txBody>
      </p:sp>
    </p:spTree>
    <p:extLst>
      <p:ext uri="{BB962C8B-B14F-4D97-AF65-F5344CB8AC3E}">
        <p14:creationId xmlns:p14="http://schemas.microsoft.com/office/powerpoint/2010/main" val="261410604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13000">
              <a:schemeClr val="tx1"/>
            </a:gs>
            <a:gs pos="100000">
              <a:schemeClr val="tx2"/>
            </a:gs>
          </a:gsLst>
          <a:lin ang="78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5EF3D-2D36-C348-B81C-9565238DBD1A}"/>
              </a:ext>
            </a:extLst>
          </p:cNvPr>
          <p:cNvPicPr>
            <a:picLocks noChangeAspect="1"/>
          </p:cNvPicPr>
          <p:nvPr userDrawn="1"/>
        </p:nvPicPr>
        <p:blipFill>
          <a:blip r:embed="rId2">
            <a:alphaModFix amt="15000"/>
          </a:blip>
          <a:stretch>
            <a:fillRect/>
          </a:stretch>
        </p:blipFill>
        <p:spPr>
          <a:xfrm>
            <a:off x="2933701" y="266701"/>
            <a:ext cx="6324599" cy="6324599"/>
          </a:xfrm>
          <a:prstGeom prst="rect">
            <a:avLst/>
          </a:prstGeom>
        </p:spPr>
      </p:pic>
      <p:sp>
        <p:nvSpPr>
          <p:cNvPr id="2" name="Title 1"/>
          <p:cNvSpPr>
            <a:spLocks noGrp="1"/>
          </p:cNvSpPr>
          <p:nvPr>
            <p:ph type="ctrTitle" hasCustomPrompt="1"/>
          </p:nvPr>
        </p:nvSpPr>
        <p:spPr>
          <a:xfrm>
            <a:off x="694267" y="2235200"/>
            <a:ext cx="10938933" cy="2387600"/>
          </a:xfrm>
        </p:spPr>
        <p:txBody>
          <a:bodyPr anchor="ctr" anchorCtr="0">
            <a:normAutofit/>
          </a:bodyPr>
          <a:lstStyle>
            <a:lvl1pPr algn="ctr">
              <a:defRPr sz="6500" b="0" i="0" cap="none" baseline="0">
                <a:latin typeface="+mn-lt"/>
              </a:defRPr>
            </a:lvl1pPr>
          </a:lstStyle>
          <a:p>
            <a:r>
              <a:rPr lang="en-US" dirty="0"/>
              <a:t>Click to Edit Section Title</a:t>
            </a:r>
          </a:p>
        </p:txBody>
      </p:sp>
    </p:spTree>
    <p:extLst>
      <p:ext uri="{BB962C8B-B14F-4D97-AF65-F5344CB8AC3E}">
        <p14:creationId xmlns:p14="http://schemas.microsoft.com/office/powerpoint/2010/main" val="83986638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67392"/>
            <a:ext cx="3530600" cy="1325563"/>
          </a:xfrm>
        </p:spPr>
        <p:txBody>
          <a:bodyPr/>
          <a:lstStyle/>
          <a:p>
            <a:r>
              <a:rPr lang="en-US" dirty="0"/>
              <a:t>Agenda</a:t>
            </a:r>
          </a:p>
        </p:txBody>
      </p:sp>
      <p:sp>
        <p:nvSpPr>
          <p:cNvPr id="14" name="Text Placeholder 13">
            <a:extLst>
              <a:ext uri="{FF2B5EF4-FFF2-40B4-BE49-F238E27FC236}">
                <a16:creationId xmlns:a16="http://schemas.microsoft.com/office/drawing/2014/main" id="{D1297DA5-6296-1449-98B0-30E517F223AF}"/>
              </a:ext>
            </a:extLst>
          </p:cNvPr>
          <p:cNvSpPr>
            <a:spLocks noGrp="1"/>
          </p:cNvSpPr>
          <p:nvPr>
            <p:ph type="body" sz="quarter" idx="10" hasCustomPrompt="1"/>
          </p:nvPr>
        </p:nvSpPr>
        <p:spPr>
          <a:xfrm>
            <a:off x="5418666" y="1567392"/>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01</a:t>
            </a:r>
          </a:p>
        </p:txBody>
      </p:sp>
      <p:sp>
        <p:nvSpPr>
          <p:cNvPr id="15" name="Text Placeholder 13">
            <a:extLst>
              <a:ext uri="{FF2B5EF4-FFF2-40B4-BE49-F238E27FC236}">
                <a16:creationId xmlns:a16="http://schemas.microsoft.com/office/drawing/2014/main" id="{F8AF79F9-82DE-9240-9A59-2E6C8C062B7A}"/>
              </a:ext>
            </a:extLst>
          </p:cNvPr>
          <p:cNvSpPr>
            <a:spLocks noGrp="1"/>
          </p:cNvSpPr>
          <p:nvPr>
            <p:ph type="body" sz="quarter" idx="11" hasCustomPrompt="1"/>
          </p:nvPr>
        </p:nvSpPr>
        <p:spPr>
          <a:xfrm>
            <a:off x="6248396" y="1567392"/>
            <a:ext cx="2997201"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First agenda item</a:t>
            </a:r>
          </a:p>
        </p:txBody>
      </p:sp>
      <p:sp>
        <p:nvSpPr>
          <p:cNvPr id="16" name="Text Placeholder 13">
            <a:extLst>
              <a:ext uri="{FF2B5EF4-FFF2-40B4-BE49-F238E27FC236}">
                <a16:creationId xmlns:a16="http://schemas.microsoft.com/office/drawing/2014/main" id="{6329B093-B756-ED49-828C-00DED79B2D01}"/>
              </a:ext>
            </a:extLst>
          </p:cNvPr>
          <p:cNvSpPr>
            <a:spLocks noGrp="1"/>
          </p:cNvSpPr>
          <p:nvPr>
            <p:ph type="body" sz="quarter" idx="12" hasCustomPrompt="1"/>
          </p:nvPr>
        </p:nvSpPr>
        <p:spPr>
          <a:xfrm>
            <a:off x="5418666" y="2483499"/>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02</a:t>
            </a:r>
          </a:p>
        </p:txBody>
      </p:sp>
      <p:sp>
        <p:nvSpPr>
          <p:cNvPr id="17" name="Text Placeholder 13">
            <a:extLst>
              <a:ext uri="{FF2B5EF4-FFF2-40B4-BE49-F238E27FC236}">
                <a16:creationId xmlns:a16="http://schemas.microsoft.com/office/drawing/2014/main" id="{032A2C06-66B0-C44A-9C2A-60D3FB0858EC}"/>
              </a:ext>
            </a:extLst>
          </p:cNvPr>
          <p:cNvSpPr>
            <a:spLocks noGrp="1"/>
          </p:cNvSpPr>
          <p:nvPr>
            <p:ph type="body" sz="quarter" idx="13" hasCustomPrompt="1"/>
          </p:nvPr>
        </p:nvSpPr>
        <p:spPr>
          <a:xfrm>
            <a:off x="6248396" y="2483499"/>
            <a:ext cx="3420537"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Second agenda item</a:t>
            </a:r>
          </a:p>
        </p:txBody>
      </p:sp>
      <p:sp>
        <p:nvSpPr>
          <p:cNvPr id="18" name="Text Placeholder 13">
            <a:extLst>
              <a:ext uri="{FF2B5EF4-FFF2-40B4-BE49-F238E27FC236}">
                <a16:creationId xmlns:a16="http://schemas.microsoft.com/office/drawing/2014/main" id="{5DD52B82-B3FA-5243-AF9C-D99986F2014D}"/>
              </a:ext>
            </a:extLst>
          </p:cNvPr>
          <p:cNvSpPr>
            <a:spLocks noGrp="1"/>
          </p:cNvSpPr>
          <p:nvPr>
            <p:ph type="body" sz="quarter" idx="14" hasCustomPrompt="1"/>
          </p:nvPr>
        </p:nvSpPr>
        <p:spPr>
          <a:xfrm>
            <a:off x="5418666" y="3399606"/>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03</a:t>
            </a:r>
          </a:p>
        </p:txBody>
      </p:sp>
      <p:sp>
        <p:nvSpPr>
          <p:cNvPr id="19" name="Text Placeholder 13">
            <a:extLst>
              <a:ext uri="{FF2B5EF4-FFF2-40B4-BE49-F238E27FC236}">
                <a16:creationId xmlns:a16="http://schemas.microsoft.com/office/drawing/2014/main" id="{B4AF225E-80BA-1549-A535-C9EAEE2D7A56}"/>
              </a:ext>
            </a:extLst>
          </p:cNvPr>
          <p:cNvSpPr>
            <a:spLocks noGrp="1"/>
          </p:cNvSpPr>
          <p:nvPr>
            <p:ph type="body" sz="quarter" idx="15" hasCustomPrompt="1"/>
          </p:nvPr>
        </p:nvSpPr>
        <p:spPr>
          <a:xfrm>
            <a:off x="6248396" y="3399606"/>
            <a:ext cx="3132671"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Third agenda item</a:t>
            </a:r>
          </a:p>
        </p:txBody>
      </p:sp>
      <p:sp>
        <p:nvSpPr>
          <p:cNvPr id="20" name="Text Placeholder 13">
            <a:extLst>
              <a:ext uri="{FF2B5EF4-FFF2-40B4-BE49-F238E27FC236}">
                <a16:creationId xmlns:a16="http://schemas.microsoft.com/office/drawing/2014/main" id="{9186E8D2-8D14-D145-9148-3F4DAFCAE109}"/>
              </a:ext>
            </a:extLst>
          </p:cNvPr>
          <p:cNvSpPr>
            <a:spLocks noGrp="1"/>
          </p:cNvSpPr>
          <p:nvPr>
            <p:ph type="body" sz="quarter" idx="16" hasCustomPrompt="1"/>
          </p:nvPr>
        </p:nvSpPr>
        <p:spPr>
          <a:xfrm>
            <a:off x="5418666" y="4315713"/>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04</a:t>
            </a:r>
          </a:p>
        </p:txBody>
      </p:sp>
      <p:sp>
        <p:nvSpPr>
          <p:cNvPr id="21" name="Text Placeholder 13">
            <a:extLst>
              <a:ext uri="{FF2B5EF4-FFF2-40B4-BE49-F238E27FC236}">
                <a16:creationId xmlns:a16="http://schemas.microsoft.com/office/drawing/2014/main" id="{81129A2D-C34B-B34A-BF1A-7F405C14CAE1}"/>
              </a:ext>
            </a:extLst>
          </p:cNvPr>
          <p:cNvSpPr>
            <a:spLocks noGrp="1"/>
          </p:cNvSpPr>
          <p:nvPr>
            <p:ph type="body" sz="quarter" idx="17" hasCustomPrompt="1"/>
          </p:nvPr>
        </p:nvSpPr>
        <p:spPr>
          <a:xfrm>
            <a:off x="6248396" y="4315713"/>
            <a:ext cx="3302004"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Fourth agenda item</a:t>
            </a:r>
          </a:p>
        </p:txBody>
      </p:sp>
      <p:sp>
        <p:nvSpPr>
          <p:cNvPr id="22" name="Text Placeholder 13">
            <a:extLst>
              <a:ext uri="{FF2B5EF4-FFF2-40B4-BE49-F238E27FC236}">
                <a16:creationId xmlns:a16="http://schemas.microsoft.com/office/drawing/2014/main" id="{AC2D7DAB-513B-544E-8374-C2C0E400E9E4}"/>
              </a:ext>
            </a:extLst>
          </p:cNvPr>
          <p:cNvSpPr>
            <a:spLocks noGrp="1"/>
          </p:cNvSpPr>
          <p:nvPr>
            <p:ph type="body" sz="quarter" idx="18" hasCustomPrompt="1"/>
          </p:nvPr>
        </p:nvSpPr>
        <p:spPr>
          <a:xfrm>
            <a:off x="5418666" y="5231820"/>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05</a:t>
            </a:r>
          </a:p>
        </p:txBody>
      </p:sp>
      <p:sp>
        <p:nvSpPr>
          <p:cNvPr id="23" name="Text Placeholder 13">
            <a:extLst>
              <a:ext uri="{FF2B5EF4-FFF2-40B4-BE49-F238E27FC236}">
                <a16:creationId xmlns:a16="http://schemas.microsoft.com/office/drawing/2014/main" id="{7AB67FA1-E345-D741-B4FB-447934F64BDE}"/>
              </a:ext>
            </a:extLst>
          </p:cNvPr>
          <p:cNvSpPr>
            <a:spLocks noGrp="1"/>
          </p:cNvSpPr>
          <p:nvPr>
            <p:ph type="body" sz="quarter" idx="19" hasCustomPrompt="1"/>
          </p:nvPr>
        </p:nvSpPr>
        <p:spPr>
          <a:xfrm>
            <a:off x="6248396" y="5231820"/>
            <a:ext cx="3014137"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Fifth agenda item</a:t>
            </a:r>
          </a:p>
        </p:txBody>
      </p:sp>
    </p:spTree>
    <p:extLst>
      <p:ext uri="{BB962C8B-B14F-4D97-AF65-F5344CB8AC3E}">
        <p14:creationId xmlns:p14="http://schemas.microsoft.com/office/powerpoint/2010/main" val="2287690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67392"/>
            <a:ext cx="3530600" cy="1325563"/>
          </a:xfrm>
        </p:spPr>
        <p:txBody>
          <a:bodyPr/>
          <a:lstStyle/>
          <a:p>
            <a:r>
              <a:rPr lang="en-US" dirty="0"/>
              <a:t>Agenda</a:t>
            </a:r>
          </a:p>
        </p:txBody>
      </p:sp>
      <p:sp>
        <p:nvSpPr>
          <p:cNvPr id="14" name="Text Placeholder 13">
            <a:extLst>
              <a:ext uri="{FF2B5EF4-FFF2-40B4-BE49-F238E27FC236}">
                <a16:creationId xmlns:a16="http://schemas.microsoft.com/office/drawing/2014/main" id="{D1297DA5-6296-1449-98B0-30E517F223AF}"/>
              </a:ext>
            </a:extLst>
          </p:cNvPr>
          <p:cNvSpPr>
            <a:spLocks noGrp="1"/>
          </p:cNvSpPr>
          <p:nvPr>
            <p:ph type="body" sz="quarter" idx="10" hasCustomPrompt="1"/>
          </p:nvPr>
        </p:nvSpPr>
        <p:spPr>
          <a:xfrm>
            <a:off x="5418666" y="1567392"/>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01</a:t>
            </a:r>
          </a:p>
        </p:txBody>
      </p:sp>
      <p:sp>
        <p:nvSpPr>
          <p:cNvPr id="15" name="Text Placeholder 13">
            <a:extLst>
              <a:ext uri="{FF2B5EF4-FFF2-40B4-BE49-F238E27FC236}">
                <a16:creationId xmlns:a16="http://schemas.microsoft.com/office/drawing/2014/main" id="{F8AF79F9-82DE-9240-9A59-2E6C8C062B7A}"/>
              </a:ext>
            </a:extLst>
          </p:cNvPr>
          <p:cNvSpPr>
            <a:spLocks noGrp="1"/>
          </p:cNvSpPr>
          <p:nvPr>
            <p:ph type="body" sz="quarter" idx="11" hasCustomPrompt="1"/>
          </p:nvPr>
        </p:nvSpPr>
        <p:spPr>
          <a:xfrm>
            <a:off x="6248396" y="1567392"/>
            <a:ext cx="2997201"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First agenda item</a:t>
            </a:r>
          </a:p>
        </p:txBody>
      </p:sp>
      <p:sp>
        <p:nvSpPr>
          <p:cNvPr id="16" name="Text Placeholder 13">
            <a:extLst>
              <a:ext uri="{FF2B5EF4-FFF2-40B4-BE49-F238E27FC236}">
                <a16:creationId xmlns:a16="http://schemas.microsoft.com/office/drawing/2014/main" id="{6329B093-B756-ED49-828C-00DED79B2D01}"/>
              </a:ext>
            </a:extLst>
          </p:cNvPr>
          <p:cNvSpPr>
            <a:spLocks noGrp="1"/>
          </p:cNvSpPr>
          <p:nvPr>
            <p:ph type="body" sz="quarter" idx="12" hasCustomPrompt="1"/>
          </p:nvPr>
        </p:nvSpPr>
        <p:spPr>
          <a:xfrm>
            <a:off x="5418666" y="2483499"/>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02</a:t>
            </a:r>
          </a:p>
        </p:txBody>
      </p:sp>
      <p:sp>
        <p:nvSpPr>
          <p:cNvPr id="17" name="Text Placeholder 13">
            <a:extLst>
              <a:ext uri="{FF2B5EF4-FFF2-40B4-BE49-F238E27FC236}">
                <a16:creationId xmlns:a16="http://schemas.microsoft.com/office/drawing/2014/main" id="{032A2C06-66B0-C44A-9C2A-60D3FB0858EC}"/>
              </a:ext>
            </a:extLst>
          </p:cNvPr>
          <p:cNvSpPr>
            <a:spLocks noGrp="1"/>
          </p:cNvSpPr>
          <p:nvPr>
            <p:ph type="body" sz="quarter" idx="13" hasCustomPrompt="1"/>
          </p:nvPr>
        </p:nvSpPr>
        <p:spPr>
          <a:xfrm>
            <a:off x="6248396" y="2483499"/>
            <a:ext cx="3420537"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Second agenda item</a:t>
            </a:r>
          </a:p>
        </p:txBody>
      </p:sp>
      <p:sp>
        <p:nvSpPr>
          <p:cNvPr id="18" name="Text Placeholder 13">
            <a:extLst>
              <a:ext uri="{FF2B5EF4-FFF2-40B4-BE49-F238E27FC236}">
                <a16:creationId xmlns:a16="http://schemas.microsoft.com/office/drawing/2014/main" id="{5DD52B82-B3FA-5243-AF9C-D99986F2014D}"/>
              </a:ext>
            </a:extLst>
          </p:cNvPr>
          <p:cNvSpPr>
            <a:spLocks noGrp="1"/>
          </p:cNvSpPr>
          <p:nvPr>
            <p:ph type="body" sz="quarter" idx="14" hasCustomPrompt="1"/>
          </p:nvPr>
        </p:nvSpPr>
        <p:spPr>
          <a:xfrm>
            <a:off x="5418666" y="3399606"/>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03</a:t>
            </a:r>
          </a:p>
        </p:txBody>
      </p:sp>
      <p:sp>
        <p:nvSpPr>
          <p:cNvPr id="19" name="Text Placeholder 13">
            <a:extLst>
              <a:ext uri="{FF2B5EF4-FFF2-40B4-BE49-F238E27FC236}">
                <a16:creationId xmlns:a16="http://schemas.microsoft.com/office/drawing/2014/main" id="{B4AF225E-80BA-1549-A535-C9EAEE2D7A56}"/>
              </a:ext>
            </a:extLst>
          </p:cNvPr>
          <p:cNvSpPr>
            <a:spLocks noGrp="1"/>
          </p:cNvSpPr>
          <p:nvPr>
            <p:ph type="body" sz="quarter" idx="15" hasCustomPrompt="1"/>
          </p:nvPr>
        </p:nvSpPr>
        <p:spPr>
          <a:xfrm>
            <a:off x="6248396" y="3399606"/>
            <a:ext cx="3132671"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Third agenda item</a:t>
            </a:r>
          </a:p>
        </p:txBody>
      </p:sp>
      <p:sp>
        <p:nvSpPr>
          <p:cNvPr id="20" name="Text Placeholder 13">
            <a:extLst>
              <a:ext uri="{FF2B5EF4-FFF2-40B4-BE49-F238E27FC236}">
                <a16:creationId xmlns:a16="http://schemas.microsoft.com/office/drawing/2014/main" id="{9186E8D2-8D14-D145-9148-3F4DAFCAE109}"/>
              </a:ext>
            </a:extLst>
          </p:cNvPr>
          <p:cNvSpPr>
            <a:spLocks noGrp="1"/>
          </p:cNvSpPr>
          <p:nvPr>
            <p:ph type="body" sz="quarter" idx="16" hasCustomPrompt="1"/>
          </p:nvPr>
        </p:nvSpPr>
        <p:spPr>
          <a:xfrm>
            <a:off x="5418666" y="4315713"/>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04</a:t>
            </a:r>
          </a:p>
        </p:txBody>
      </p:sp>
      <p:sp>
        <p:nvSpPr>
          <p:cNvPr id="21" name="Text Placeholder 13">
            <a:extLst>
              <a:ext uri="{FF2B5EF4-FFF2-40B4-BE49-F238E27FC236}">
                <a16:creationId xmlns:a16="http://schemas.microsoft.com/office/drawing/2014/main" id="{81129A2D-C34B-B34A-BF1A-7F405C14CAE1}"/>
              </a:ext>
            </a:extLst>
          </p:cNvPr>
          <p:cNvSpPr>
            <a:spLocks noGrp="1"/>
          </p:cNvSpPr>
          <p:nvPr>
            <p:ph type="body" sz="quarter" idx="17" hasCustomPrompt="1"/>
          </p:nvPr>
        </p:nvSpPr>
        <p:spPr>
          <a:xfrm>
            <a:off x="6248396" y="4315713"/>
            <a:ext cx="3302004"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Fourth agenda item</a:t>
            </a:r>
          </a:p>
        </p:txBody>
      </p:sp>
      <p:sp>
        <p:nvSpPr>
          <p:cNvPr id="22" name="Text Placeholder 13">
            <a:extLst>
              <a:ext uri="{FF2B5EF4-FFF2-40B4-BE49-F238E27FC236}">
                <a16:creationId xmlns:a16="http://schemas.microsoft.com/office/drawing/2014/main" id="{AC2D7DAB-513B-544E-8374-C2C0E400E9E4}"/>
              </a:ext>
            </a:extLst>
          </p:cNvPr>
          <p:cNvSpPr>
            <a:spLocks noGrp="1"/>
          </p:cNvSpPr>
          <p:nvPr>
            <p:ph type="body" sz="quarter" idx="18" hasCustomPrompt="1"/>
          </p:nvPr>
        </p:nvSpPr>
        <p:spPr>
          <a:xfrm>
            <a:off x="5418666" y="5231820"/>
            <a:ext cx="761998" cy="729430"/>
          </a:xfrm>
          <a:solidFill>
            <a:schemeClr val="bg1"/>
          </a:solidFill>
        </p:spPr>
        <p:txBody>
          <a:bodyPr wrap="square" lIns="182880" tIns="182880" rIns="182880" bIns="182880" anchor="ctr" anchorCtr="0">
            <a:spAutoFit/>
          </a:bodyPr>
          <a:lstStyle>
            <a:lvl1pPr marL="0" indent="0" algn="ctr">
              <a:buNone/>
              <a:defRPr b="1" i="0">
                <a:solidFill>
                  <a:schemeClr val="tx2"/>
                </a:solidFill>
                <a:latin typeface="Franklin Gothic Demi" panose="020B0603020102020204" pitchFamily="34" charset="0"/>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05</a:t>
            </a:r>
          </a:p>
        </p:txBody>
      </p:sp>
      <p:sp>
        <p:nvSpPr>
          <p:cNvPr id="23" name="Text Placeholder 13">
            <a:extLst>
              <a:ext uri="{FF2B5EF4-FFF2-40B4-BE49-F238E27FC236}">
                <a16:creationId xmlns:a16="http://schemas.microsoft.com/office/drawing/2014/main" id="{7AB67FA1-E345-D741-B4FB-447934F64BDE}"/>
              </a:ext>
            </a:extLst>
          </p:cNvPr>
          <p:cNvSpPr>
            <a:spLocks noGrp="1"/>
          </p:cNvSpPr>
          <p:nvPr>
            <p:ph type="body" sz="quarter" idx="19" hasCustomPrompt="1"/>
          </p:nvPr>
        </p:nvSpPr>
        <p:spPr>
          <a:xfrm>
            <a:off x="6248396" y="5231820"/>
            <a:ext cx="3014137" cy="729430"/>
          </a:xfrm>
          <a:solidFill>
            <a:schemeClr val="tx2"/>
          </a:solidFill>
        </p:spPr>
        <p:txBody>
          <a:bodyPr wrap="square" lIns="274320" tIns="182880" rIns="274320" bIns="182880" anchor="ctr" anchorCtr="0">
            <a:spAutoFit/>
          </a:bodyPr>
          <a:lstStyle>
            <a:lvl1pPr marL="0" indent="0" algn="l">
              <a:buNone/>
              <a:defRPr b="1" i="0">
                <a:solidFill>
                  <a:schemeClr val="bg1"/>
                </a:solidFill>
                <a:latin typeface="+mn-lt"/>
              </a:defRPr>
            </a:lvl1pPr>
            <a:lvl2pPr marL="365760" indent="0">
              <a:buNone/>
              <a:defRPr/>
            </a:lvl2pPr>
            <a:lvl3pPr marL="731520" indent="0">
              <a:buNone/>
              <a:defRPr/>
            </a:lvl3pPr>
            <a:lvl4pPr marL="1097280" indent="0">
              <a:buNone/>
              <a:defRPr/>
            </a:lvl4pPr>
            <a:lvl5pPr marL="1371600" indent="0">
              <a:buNone/>
              <a:defRPr/>
            </a:lvl5pPr>
          </a:lstStyle>
          <a:p>
            <a:pPr lvl="0"/>
            <a:r>
              <a:rPr lang="en-US" dirty="0"/>
              <a:t>Fifth agenda item</a:t>
            </a:r>
          </a:p>
        </p:txBody>
      </p:sp>
    </p:spTree>
    <p:extLst>
      <p:ext uri="{BB962C8B-B14F-4D97-AF65-F5344CB8AC3E}">
        <p14:creationId xmlns:p14="http://schemas.microsoft.com/office/powerpoint/2010/main" val="93235796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8483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605445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Tree>
    <p:extLst>
      <p:ext uri="{BB962C8B-B14F-4D97-AF65-F5344CB8AC3E}">
        <p14:creationId xmlns:p14="http://schemas.microsoft.com/office/powerpoint/2010/main" val="229481558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30426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0796810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Shape 15"/>
        <p:cNvGrpSpPr/>
        <p:nvPr/>
      </p:nvGrpSpPr>
      <p:grpSpPr>
        <a:xfrm>
          <a:off x="0" y="0"/>
          <a:ext cx="0" cy="0"/>
          <a:chOff x="0" y="0"/>
          <a:chExt cx="0" cy="0"/>
        </a:xfrm>
      </p:grpSpPr>
      <p:sp>
        <p:nvSpPr>
          <p:cNvPr id="17" name="Shape 17"/>
          <p:cNvSpPr/>
          <p:nvPr/>
        </p:nvSpPr>
        <p:spPr>
          <a:xfrm>
            <a:off x="0" y="0"/>
            <a:ext cx="6096000" cy="68580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29" name="Title 1">
            <a:extLst>
              <a:ext uri="{FF2B5EF4-FFF2-40B4-BE49-F238E27FC236}">
                <a16:creationId xmlns:a16="http://schemas.microsoft.com/office/drawing/2014/main" id="{E3240CAF-C7EA-4D4B-8843-211EBF1F1DDB}"/>
              </a:ext>
            </a:extLst>
          </p:cNvPr>
          <p:cNvSpPr>
            <a:spLocks noGrp="1"/>
          </p:cNvSpPr>
          <p:nvPr>
            <p:ph type="title" hasCustomPrompt="1"/>
          </p:nvPr>
        </p:nvSpPr>
        <p:spPr>
          <a:xfrm>
            <a:off x="838200" y="730250"/>
            <a:ext cx="4411133" cy="1325563"/>
          </a:xfrm>
        </p:spPr>
        <p:txBody>
          <a:bodyPr anchor="t" anchorCtr="0">
            <a:noAutofit/>
          </a:bodyPr>
          <a:lstStyle>
            <a:lvl1pPr>
              <a:defRPr sz="5000">
                <a:solidFill>
                  <a:schemeClr val="tx2"/>
                </a:solidFill>
              </a:defRPr>
            </a:lvl1pPr>
          </a:lstStyle>
          <a:p>
            <a:r>
              <a:rPr lang="en-US" dirty="0"/>
              <a:t>Click to edit title style</a:t>
            </a:r>
          </a:p>
        </p:txBody>
      </p:sp>
      <p:sp>
        <p:nvSpPr>
          <p:cNvPr id="30" name="Content Placeholder 2">
            <a:extLst>
              <a:ext uri="{FF2B5EF4-FFF2-40B4-BE49-F238E27FC236}">
                <a16:creationId xmlns:a16="http://schemas.microsoft.com/office/drawing/2014/main" id="{6563C8CE-BCFD-E443-A14A-0628B8C2BCEF}"/>
              </a:ext>
            </a:extLst>
          </p:cNvPr>
          <p:cNvSpPr>
            <a:spLocks noGrp="1"/>
          </p:cNvSpPr>
          <p:nvPr>
            <p:ph idx="1"/>
          </p:nvPr>
        </p:nvSpPr>
        <p:spPr>
          <a:xfrm>
            <a:off x="838200" y="2463800"/>
            <a:ext cx="4411133" cy="359833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614150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Section">
    <p:bg>
      <p:bgPr>
        <a:solidFill>
          <a:srgbClr val="FFFFFF"/>
        </a:solidFill>
        <a:effectLst/>
      </p:bgPr>
    </p:bg>
    <p:spTree>
      <p:nvGrpSpPr>
        <p:cNvPr id="1" name="Shape 1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724DB4-5164-0E45-8BA6-E9ECAE8791D3}"/>
              </a:ext>
            </a:extLst>
          </p:cNvPr>
          <p:cNvSpPr>
            <a:spLocks noGrp="1"/>
          </p:cNvSpPr>
          <p:nvPr>
            <p:ph type="pic" sz="quarter" idx="10"/>
          </p:nvPr>
        </p:nvSpPr>
        <p:spPr>
          <a:xfrm>
            <a:off x="6096000" y="0"/>
            <a:ext cx="6095999" cy="6858000"/>
          </a:xfrm>
        </p:spPr>
        <p:txBody>
          <a:bodyPr tIns="1554480">
            <a:normAutofit/>
          </a:bodyPr>
          <a:lstStyle>
            <a:lvl1pPr marL="0" indent="0" algn="ctr">
              <a:buNone/>
              <a:defRPr sz="1500">
                <a:solidFill>
                  <a:schemeClr val="bg2">
                    <a:lumMod val="90000"/>
                  </a:schemeClr>
                </a:solidFill>
              </a:defRPr>
            </a:lvl1pPr>
          </a:lstStyle>
          <a:p>
            <a:endParaRPr lang="en-US" dirty="0"/>
          </a:p>
        </p:txBody>
      </p:sp>
      <p:sp>
        <p:nvSpPr>
          <p:cNvPr id="10" name="Title 1">
            <a:extLst>
              <a:ext uri="{FF2B5EF4-FFF2-40B4-BE49-F238E27FC236}">
                <a16:creationId xmlns:a16="http://schemas.microsoft.com/office/drawing/2014/main" id="{18ADC10F-BDDD-0540-B9E0-304DDFEBBB10}"/>
              </a:ext>
            </a:extLst>
          </p:cNvPr>
          <p:cNvSpPr>
            <a:spLocks noGrp="1"/>
          </p:cNvSpPr>
          <p:nvPr>
            <p:ph type="title" hasCustomPrompt="1"/>
          </p:nvPr>
        </p:nvSpPr>
        <p:spPr>
          <a:xfrm>
            <a:off x="838200" y="730250"/>
            <a:ext cx="4411133" cy="1325563"/>
          </a:xfrm>
        </p:spPr>
        <p:txBody>
          <a:bodyPr anchor="t" anchorCtr="0">
            <a:noAutofit/>
          </a:bodyPr>
          <a:lstStyle>
            <a:lvl1pPr>
              <a:defRPr sz="5000">
                <a:solidFill>
                  <a:schemeClr val="tx2"/>
                </a:solidFill>
              </a:defRPr>
            </a:lvl1pPr>
          </a:lstStyle>
          <a:p>
            <a:r>
              <a:rPr lang="en-US" dirty="0"/>
              <a:t>Click to edit title style</a:t>
            </a:r>
          </a:p>
        </p:txBody>
      </p:sp>
      <p:sp>
        <p:nvSpPr>
          <p:cNvPr id="11" name="Content Placeholder 2">
            <a:extLst>
              <a:ext uri="{FF2B5EF4-FFF2-40B4-BE49-F238E27FC236}">
                <a16:creationId xmlns:a16="http://schemas.microsoft.com/office/drawing/2014/main" id="{410F8422-91BE-4241-837D-7B0A54CE4A7D}"/>
              </a:ext>
            </a:extLst>
          </p:cNvPr>
          <p:cNvSpPr>
            <a:spLocks noGrp="1"/>
          </p:cNvSpPr>
          <p:nvPr>
            <p:ph idx="1"/>
          </p:nvPr>
        </p:nvSpPr>
        <p:spPr>
          <a:xfrm>
            <a:off x="838200" y="2463800"/>
            <a:ext cx="4411133" cy="359833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912289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ction">
    <p:bg>
      <p:bgPr>
        <a:solidFill>
          <a:srgbClr val="FFFFFF"/>
        </a:solidFill>
        <a:effectLst/>
      </p:bgPr>
    </p:bg>
    <p:spTree>
      <p:nvGrpSpPr>
        <p:cNvPr id="1" name="Shape 15"/>
        <p:cNvGrpSpPr/>
        <p:nvPr/>
      </p:nvGrpSpPr>
      <p:grpSpPr>
        <a:xfrm>
          <a:off x="0" y="0"/>
          <a:ext cx="0" cy="0"/>
          <a:chOff x="0" y="0"/>
          <a:chExt cx="0" cy="0"/>
        </a:xfrm>
      </p:grpSpPr>
      <p:sp>
        <p:nvSpPr>
          <p:cNvPr id="15" name="Shape 17">
            <a:extLst>
              <a:ext uri="{FF2B5EF4-FFF2-40B4-BE49-F238E27FC236}">
                <a16:creationId xmlns:a16="http://schemas.microsoft.com/office/drawing/2014/main" id="{6EE79CF4-4819-964F-B1E8-F4AC5A6DD4D5}"/>
              </a:ext>
            </a:extLst>
          </p:cNvPr>
          <p:cNvSpPr/>
          <p:nvPr userDrawn="1"/>
        </p:nvSpPr>
        <p:spPr>
          <a:xfrm>
            <a:off x="0" y="0"/>
            <a:ext cx="6096000" cy="6858000"/>
          </a:xfrm>
          <a:prstGeom prst="rect">
            <a:avLst/>
          </a:prstGeom>
          <a:gradFill>
            <a:gsLst>
              <a:gs pos="13000">
                <a:schemeClr val="tx1"/>
              </a:gs>
              <a:gs pos="100000">
                <a:schemeClr val="tx2"/>
              </a:gs>
            </a:gsLst>
            <a:lin ang="7800000" scaled="0"/>
          </a:gradFill>
          <a:ln>
            <a:noFill/>
          </a:ln>
        </p:spPr>
        <p:txBody>
          <a:bodyPr lIns="121900" tIns="121900" rIns="121900" bIns="121900" anchor="ctr" anchorCtr="0">
            <a:noAutofit/>
          </a:bodyPr>
          <a:lstStyle/>
          <a:p>
            <a:pPr lvl="0">
              <a:spcBef>
                <a:spcPts val="0"/>
              </a:spcBef>
              <a:buNone/>
            </a:pPr>
            <a:endParaRPr sz="2400"/>
          </a:p>
        </p:txBody>
      </p:sp>
      <p:sp>
        <p:nvSpPr>
          <p:cNvPr id="3" name="Picture Placeholder 2">
            <a:extLst>
              <a:ext uri="{FF2B5EF4-FFF2-40B4-BE49-F238E27FC236}">
                <a16:creationId xmlns:a16="http://schemas.microsoft.com/office/drawing/2014/main" id="{79724DB4-5164-0E45-8BA6-E9ECAE8791D3}"/>
              </a:ext>
            </a:extLst>
          </p:cNvPr>
          <p:cNvSpPr>
            <a:spLocks noGrp="1"/>
          </p:cNvSpPr>
          <p:nvPr>
            <p:ph type="pic" sz="quarter" idx="10"/>
          </p:nvPr>
        </p:nvSpPr>
        <p:spPr>
          <a:xfrm>
            <a:off x="6096000" y="0"/>
            <a:ext cx="6095999" cy="6858000"/>
          </a:xfrm>
        </p:spPr>
        <p:txBody>
          <a:bodyPr tIns="1554480">
            <a:normAutofit/>
          </a:bodyPr>
          <a:lstStyle>
            <a:lvl1pPr marL="0" indent="0" algn="ctr">
              <a:buNone/>
              <a:defRPr sz="1500">
                <a:solidFill>
                  <a:schemeClr val="bg2">
                    <a:lumMod val="90000"/>
                  </a:schemeClr>
                </a:solidFill>
              </a:defRPr>
            </a:lvl1pPr>
          </a:lstStyle>
          <a:p>
            <a:endParaRPr lang="en-US" dirty="0"/>
          </a:p>
        </p:txBody>
      </p:sp>
      <p:sp>
        <p:nvSpPr>
          <p:cNvPr id="10" name="Title 1">
            <a:extLst>
              <a:ext uri="{FF2B5EF4-FFF2-40B4-BE49-F238E27FC236}">
                <a16:creationId xmlns:a16="http://schemas.microsoft.com/office/drawing/2014/main" id="{18ADC10F-BDDD-0540-B9E0-304DDFEBBB10}"/>
              </a:ext>
            </a:extLst>
          </p:cNvPr>
          <p:cNvSpPr>
            <a:spLocks noGrp="1"/>
          </p:cNvSpPr>
          <p:nvPr>
            <p:ph type="title" hasCustomPrompt="1"/>
          </p:nvPr>
        </p:nvSpPr>
        <p:spPr>
          <a:xfrm>
            <a:off x="838200" y="730250"/>
            <a:ext cx="4411133" cy="1325563"/>
          </a:xfrm>
        </p:spPr>
        <p:txBody>
          <a:bodyPr anchor="t" anchorCtr="0">
            <a:noAutofit/>
          </a:bodyPr>
          <a:lstStyle>
            <a:lvl1pPr>
              <a:defRPr sz="5000">
                <a:solidFill>
                  <a:schemeClr val="bg1"/>
                </a:solidFill>
              </a:defRPr>
            </a:lvl1pPr>
          </a:lstStyle>
          <a:p>
            <a:r>
              <a:rPr lang="en-US" dirty="0"/>
              <a:t>Click to edit title style</a:t>
            </a:r>
          </a:p>
        </p:txBody>
      </p:sp>
      <p:sp>
        <p:nvSpPr>
          <p:cNvPr id="11" name="Content Placeholder 2">
            <a:extLst>
              <a:ext uri="{FF2B5EF4-FFF2-40B4-BE49-F238E27FC236}">
                <a16:creationId xmlns:a16="http://schemas.microsoft.com/office/drawing/2014/main" id="{410F8422-91BE-4241-837D-7B0A54CE4A7D}"/>
              </a:ext>
            </a:extLst>
          </p:cNvPr>
          <p:cNvSpPr>
            <a:spLocks noGrp="1"/>
          </p:cNvSpPr>
          <p:nvPr>
            <p:ph idx="1"/>
          </p:nvPr>
        </p:nvSpPr>
        <p:spPr>
          <a:xfrm>
            <a:off x="838200" y="2463800"/>
            <a:ext cx="4411133" cy="359833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508655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Section">
    <p:bg>
      <p:bgPr>
        <a:solidFill>
          <a:srgbClr val="FFFFFF"/>
        </a:solidFill>
        <a:effectLst/>
      </p:bgPr>
    </p:bg>
    <p:spTree>
      <p:nvGrpSpPr>
        <p:cNvPr id="1" name="Shape 15"/>
        <p:cNvGrpSpPr/>
        <p:nvPr/>
      </p:nvGrpSpPr>
      <p:grpSpPr>
        <a:xfrm>
          <a:off x="0" y="0"/>
          <a:ext cx="0" cy="0"/>
          <a:chOff x="0" y="0"/>
          <a:chExt cx="0" cy="0"/>
        </a:xfrm>
      </p:grpSpPr>
      <p:sp>
        <p:nvSpPr>
          <p:cNvPr id="15" name="Shape 17">
            <a:extLst>
              <a:ext uri="{FF2B5EF4-FFF2-40B4-BE49-F238E27FC236}">
                <a16:creationId xmlns:a16="http://schemas.microsoft.com/office/drawing/2014/main" id="{6EE79CF4-4819-964F-B1E8-F4AC5A6DD4D5}"/>
              </a:ext>
            </a:extLst>
          </p:cNvPr>
          <p:cNvSpPr/>
          <p:nvPr userDrawn="1"/>
        </p:nvSpPr>
        <p:spPr>
          <a:xfrm>
            <a:off x="6096000" y="0"/>
            <a:ext cx="6096000" cy="6858000"/>
          </a:xfrm>
          <a:prstGeom prst="rect">
            <a:avLst/>
          </a:prstGeom>
          <a:gradFill>
            <a:gsLst>
              <a:gs pos="13000">
                <a:schemeClr val="tx1"/>
              </a:gs>
              <a:gs pos="100000">
                <a:schemeClr val="tx2"/>
              </a:gs>
            </a:gsLst>
            <a:lin ang="7800000" scaled="0"/>
          </a:gradFill>
          <a:ln>
            <a:noFill/>
          </a:ln>
        </p:spPr>
        <p:txBody>
          <a:bodyPr lIns="121900" tIns="121900" rIns="121900" bIns="121900" anchor="ctr" anchorCtr="0">
            <a:noAutofit/>
          </a:bodyPr>
          <a:lstStyle/>
          <a:p>
            <a:pPr lvl="0">
              <a:spcBef>
                <a:spcPts val="0"/>
              </a:spcBef>
              <a:buNone/>
            </a:pPr>
            <a:endParaRPr sz="2400"/>
          </a:p>
        </p:txBody>
      </p:sp>
      <p:sp>
        <p:nvSpPr>
          <p:cNvPr id="3" name="Picture Placeholder 2">
            <a:extLst>
              <a:ext uri="{FF2B5EF4-FFF2-40B4-BE49-F238E27FC236}">
                <a16:creationId xmlns:a16="http://schemas.microsoft.com/office/drawing/2014/main" id="{79724DB4-5164-0E45-8BA6-E9ECAE8791D3}"/>
              </a:ext>
            </a:extLst>
          </p:cNvPr>
          <p:cNvSpPr>
            <a:spLocks noGrp="1"/>
          </p:cNvSpPr>
          <p:nvPr>
            <p:ph type="pic" sz="quarter" idx="10"/>
          </p:nvPr>
        </p:nvSpPr>
        <p:spPr>
          <a:xfrm>
            <a:off x="0" y="0"/>
            <a:ext cx="6096001" cy="6858000"/>
          </a:xfrm>
        </p:spPr>
        <p:txBody>
          <a:bodyPr tIns="1554480">
            <a:normAutofit/>
          </a:bodyPr>
          <a:lstStyle>
            <a:lvl1pPr marL="0" indent="0" algn="ctr">
              <a:buNone/>
              <a:defRPr sz="1500">
                <a:solidFill>
                  <a:schemeClr val="bg2">
                    <a:lumMod val="90000"/>
                  </a:schemeClr>
                </a:solidFill>
              </a:defRPr>
            </a:lvl1pPr>
          </a:lstStyle>
          <a:p>
            <a:endParaRPr lang="en-US" dirty="0"/>
          </a:p>
        </p:txBody>
      </p:sp>
      <p:sp>
        <p:nvSpPr>
          <p:cNvPr id="10" name="Title 1">
            <a:extLst>
              <a:ext uri="{FF2B5EF4-FFF2-40B4-BE49-F238E27FC236}">
                <a16:creationId xmlns:a16="http://schemas.microsoft.com/office/drawing/2014/main" id="{18ADC10F-BDDD-0540-B9E0-304DDFEBBB10}"/>
              </a:ext>
            </a:extLst>
          </p:cNvPr>
          <p:cNvSpPr>
            <a:spLocks noGrp="1"/>
          </p:cNvSpPr>
          <p:nvPr>
            <p:ph type="title" hasCustomPrompt="1"/>
          </p:nvPr>
        </p:nvSpPr>
        <p:spPr>
          <a:xfrm>
            <a:off x="6934200" y="730250"/>
            <a:ext cx="4411133" cy="1325563"/>
          </a:xfrm>
        </p:spPr>
        <p:txBody>
          <a:bodyPr anchor="t" anchorCtr="0">
            <a:noAutofit/>
          </a:bodyPr>
          <a:lstStyle>
            <a:lvl1pPr>
              <a:defRPr sz="5000">
                <a:solidFill>
                  <a:schemeClr val="bg1"/>
                </a:solidFill>
              </a:defRPr>
            </a:lvl1pPr>
          </a:lstStyle>
          <a:p>
            <a:r>
              <a:rPr lang="en-US" dirty="0"/>
              <a:t>Click to edit title style</a:t>
            </a:r>
          </a:p>
        </p:txBody>
      </p:sp>
      <p:sp>
        <p:nvSpPr>
          <p:cNvPr id="11" name="Content Placeholder 2">
            <a:extLst>
              <a:ext uri="{FF2B5EF4-FFF2-40B4-BE49-F238E27FC236}">
                <a16:creationId xmlns:a16="http://schemas.microsoft.com/office/drawing/2014/main" id="{410F8422-91BE-4241-837D-7B0A54CE4A7D}"/>
              </a:ext>
            </a:extLst>
          </p:cNvPr>
          <p:cNvSpPr>
            <a:spLocks noGrp="1"/>
          </p:cNvSpPr>
          <p:nvPr>
            <p:ph idx="1"/>
          </p:nvPr>
        </p:nvSpPr>
        <p:spPr>
          <a:xfrm>
            <a:off x="6934200" y="2463800"/>
            <a:ext cx="4411133" cy="359833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885891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Shape 15"/>
        <p:cNvGrpSpPr/>
        <p:nvPr/>
      </p:nvGrpSpPr>
      <p:grpSpPr>
        <a:xfrm>
          <a:off x="0" y="0"/>
          <a:ext cx="0" cy="0"/>
          <a:chOff x="0" y="0"/>
          <a:chExt cx="0" cy="0"/>
        </a:xfrm>
      </p:grpSpPr>
      <p:sp>
        <p:nvSpPr>
          <p:cNvPr id="8" name="Shape 17">
            <a:extLst>
              <a:ext uri="{FF2B5EF4-FFF2-40B4-BE49-F238E27FC236}">
                <a16:creationId xmlns:a16="http://schemas.microsoft.com/office/drawing/2014/main" id="{9FB8BEFA-3BD5-AA46-9AD0-F4C9789AB494}"/>
              </a:ext>
            </a:extLst>
          </p:cNvPr>
          <p:cNvSpPr/>
          <p:nvPr userDrawn="1"/>
        </p:nvSpPr>
        <p:spPr>
          <a:xfrm>
            <a:off x="0" y="4233333"/>
            <a:ext cx="12192000" cy="2624667"/>
          </a:xfrm>
          <a:prstGeom prst="rect">
            <a:avLst/>
          </a:prstGeom>
          <a:gradFill>
            <a:gsLst>
              <a:gs pos="13000">
                <a:schemeClr val="tx1"/>
              </a:gs>
              <a:gs pos="100000">
                <a:schemeClr val="tx2"/>
              </a:gs>
            </a:gsLst>
            <a:lin ang="7800000" scaled="0"/>
          </a:gradFill>
          <a:ln>
            <a:noFill/>
          </a:ln>
        </p:spPr>
        <p:txBody>
          <a:bodyPr lIns="121900" tIns="121900" rIns="121900" bIns="121900" anchor="ctr" anchorCtr="0">
            <a:noAutofit/>
          </a:bodyPr>
          <a:lstStyle/>
          <a:p>
            <a:pPr lvl="0">
              <a:spcBef>
                <a:spcPts val="0"/>
              </a:spcBef>
              <a:buNone/>
            </a:pPr>
            <a:endParaRPr sz="2400"/>
          </a:p>
        </p:txBody>
      </p:sp>
      <p:sp>
        <p:nvSpPr>
          <p:cNvPr id="17" name="Shape 17"/>
          <p:cNvSpPr/>
          <p:nvPr/>
        </p:nvSpPr>
        <p:spPr>
          <a:xfrm>
            <a:off x="0" y="0"/>
            <a:ext cx="12192000" cy="4233333"/>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9" name="Content Placeholder 2">
            <a:extLst>
              <a:ext uri="{FF2B5EF4-FFF2-40B4-BE49-F238E27FC236}">
                <a16:creationId xmlns:a16="http://schemas.microsoft.com/office/drawing/2014/main" id="{B9F84CB4-8DD2-D044-A134-16CDAAC033E3}"/>
              </a:ext>
            </a:extLst>
          </p:cNvPr>
          <p:cNvSpPr>
            <a:spLocks noGrp="1"/>
          </p:cNvSpPr>
          <p:nvPr>
            <p:ph idx="1"/>
          </p:nvPr>
        </p:nvSpPr>
        <p:spPr>
          <a:xfrm>
            <a:off x="838200" y="1825625"/>
            <a:ext cx="10515600" cy="225530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50DE1E43-211C-1C4C-990E-8C8471D8845D}"/>
              </a:ext>
            </a:extLst>
          </p:cNvPr>
          <p:cNvSpPr>
            <a:spLocks noGrp="1"/>
          </p:cNvSpPr>
          <p:nvPr>
            <p:ph type="title" hasCustomPrompt="1"/>
          </p:nvPr>
        </p:nvSpPr>
        <p:spPr>
          <a:xfrm>
            <a:off x="838200" y="365125"/>
            <a:ext cx="10515600" cy="1325563"/>
          </a:xfrm>
        </p:spPr>
        <p:txBody>
          <a:bodyPr/>
          <a:lstStyle>
            <a:lvl1pPr>
              <a:defRPr>
                <a:solidFill>
                  <a:schemeClr val="tx2"/>
                </a:solidFill>
              </a:defRPr>
            </a:lvl1pPr>
          </a:lstStyle>
          <a:p>
            <a:r>
              <a:rPr lang="en-US" dirty="0"/>
              <a:t>Click to edit title style</a:t>
            </a:r>
          </a:p>
        </p:txBody>
      </p:sp>
    </p:spTree>
    <p:extLst>
      <p:ext uri="{BB962C8B-B14F-4D97-AF65-F5344CB8AC3E}">
        <p14:creationId xmlns:p14="http://schemas.microsoft.com/office/powerpoint/2010/main" val="205936138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7068811"/>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Circle">
    <p:bg>
      <p:bgPr>
        <a:gradFill>
          <a:gsLst>
            <a:gs pos="13000">
              <a:schemeClr val="tx1"/>
            </a:gs>
            <a:gs pos="100000">
              <a:schemeClr val="tx2"/>
            </a:gs>
          </a:gsLst>
          <a:lin ang="7800000" scaled="0"/>
        </a:gra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95016B8-7EF3-4040-935B-E09440B82BFE}"/>
              </a:ext>
            </a:extLst>
          </p:cNvPr>
          <p:cNvSpPr/>
          <p:nvPr userDrawn="1"/>
        </p:nvSpPr>
        <p:spPr>
          <a:xfrm>
            <a:off x="-294470" y="-1085012"/>
            <a:ext cx="6559803" cy="6559803"/>
          </a:xfrm>
          <a:prstGeom prst="ellipse">
            <a:avLst/>
          </a:pr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411480" rtlCol="0" anchor="b"/>
          <a:lstStyle/>
          <a:p>
            <a:pPr algn="ctr"/>
            <a:r>
              <a:rPr lang="en-US" sz="1800" b="1" dirty="0">
                <a:solidFill>
                  <a:schemeClr val="tx1"/>
                </a:solidFill>
              </a:rPr>
              <a:t> </a:t>
            </a:r>
            <a:endParaRPr lang="en-US" sz="1800" b="1" dirty="0">
              <a:solidFill>
                <a:schemeClr val="tx1"/>
              </a:solidFill>
              <a:latin typeface="+mj-lt"/>
            </a:endParaRPr>
          </a:p>
        </p:txBody>
      </p:sp>
      <p:sp>
        <p:nvSpPr>
          <p:cNvPr id="3" name="Picture Placeholder 2">
            <a:extLst>
              <a:ext uri="{FF2B5EF4-FFF2-40B4-BE49-F238E27FC236}">
                <a16:creationId xmlns:a16="http://schemas.microsoft.com/office/drawing/2014/main" id="{47CCBDD4-4571-4B07-A125-519CB4B26FF2}"/>
              </a:ext>
            </a:extLst>
          </p:cNvPr>
          <p:cNvSpPr>
            <a:spLocks noGrp="1"/>
          </p:cNvSpPr>
          <p:nvPr>
            <p:ph type="pic" sz="quarter" idx="24"/>
          </p:nvPr>
        </p:nvSpPr>
        <p:spPr>
          <a:xfrm>
            <a:off x="667098" y="-123444"/>
            <a:ext cx="4636667" cy="4636667"/>
          </a:xfrm>
          <a:prstGeom prst="ellipse">
            <a:avLst/>
          </a:prstGeom>
          <a:solidFill>
            <a:schemeClr val="bg1"/>
          </a:solidFill>
          <a:ln w="50800">
            <a:noFill/>
          </a:ln>
        </p:spPr>
        <p:txBody>
          <a:bodyPr bIns="1737360" anchor="ctr">
            <a:normAutofit/>
          </a:bodyPr>
          <a:lstStyle>
            <a:lvl1pPr marL="0" indent="0" algn="ctr">
              <a:buNone/>
              <a:defRPr sz="1400">
                <a:solidFill>
                  <a:schemeClr val="bg1">
                    <a:lumMod val="75000"/>
                  </a:schemeClr>
                </a:solidFill>
              </a:defRPr>
            </a:lvl1pPr>
          </a:lstStyle>
          <a:p>
            <a:endParaRPr lang="en-US" dirty="0"/>
          </a:p>
        </p:txBody>
      </p:sp>
      <p:sp>
        <p:nvSpPr>
          <p:cNvPr id="4" name="TextBox 8">
            <a:extLst>
              <a:ext uri="{FF2B5EF4-FFF2-40B4-BE49-F238E27FC236}">
                <a16:creationId xmlns:a16="http://schemas.microsoft.com/office/drawing/2014/main" id="{A78C0F8C-6763-604D-AA9A-A0564F2C514F}"/>
              </a:ext>
            </a:extLst>
          </p:cNvPr>
          <p:cNvSpPr txBox="1">
            <a:spLocks noChangeArrowheads="1"/>
          </p:cNvSpPr>
          <p:nvPr userDrawn="1"/>
        </p:nvSpPr>
        <p:spPr bwMode="auto">
          <a:xfrm>
            <a:off x="5777898" y="184391"/>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5" name="TextBox 8">
            <a:extLst>
              <a:ext uri="{FF2B5EF4-FFF2-40B4-BE49-F238E27FC236}">
                <a16:creationId xmlns:a16="http://schemas.microsoft.com/office/drawing/2014/main" id="{77E65912-FDA1-4949-9178-2AE28253D792}"/>
              </a:ext>
            </a:extLst>
          </p:cNvPr>
          <p:cNvSpPr txBox="1">
            <a:spLocks noChangeArrowheads="1"/>
          </p:cNvSpPr>
          <p:nvPr userDrawn="1"/>
        </p:nvSpPr>
        <p:spPr bwMode="auto">
          <a:xfrm flipV="1">
            <a:off x="7654288" y="4274463"/>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12" name="Text Placeholder 11">
            <a:extLst>
              <a:ext uri="{FF2B5EF4-FFF2-40B4-BE49-F238E27FC236}">
                <a16:creationId xmlns:a16="http://schemas.microsoft.com/office/drawing/2014/main" id="{07D39BBE-1D01-6943-B831-F42097B36BAC}"/>
              </a:ext>
            </a:extLst>
          </p:cNvPr>
          <p:cNvSpPr>
            <a:spLocks noGrp="1"/>
          </p:cNvSpPr>
          <p:nvPr>
            <p:ph type="body" sz="quarter" idx="25" hasCustomPrompt="1"/>
          </p:nvPr>
        </p:nvSpPr>
        <p:spPr>
          <a:xfrm>
            <a:off x="5890437" y="1594885"/>
            <a:ext cx="5816010" cy="3710762"/>
          </a:xfrm>
        </p:spPr>
        <p:txBody>
          <a:bodyPr anchor="ctr" anchorCtr="0"/>
          <a:lstStyle>
            <a:lvl1pPr marL="0" indent="0">
              <a:buNone/>
              <a:defRPr/>
            </a:lvl1pPr>
          </a:lstStyle>
          <a:p>
            <a:pPr lvl="0"/>
            <a:r>
              <a:rPr lang="en-US" dirty="0"/>
              <a:t>Edit quote</a:t>
            </a:r>
          </a:p>
        </p:txBody>
      </p:sp>
      <p:sp>
        <p:nvSpPr>
          <p:cNvPr id="13" name="Text Placeholder 11">
            <a:extLst>
              <a:ext uri="{FF2B5EF4-FFF2-40B4-BE49-F238E27FC236}">
                <a16:creationId xmlns:a16="http://schemas.microsoft.com/office/drawing/2014/main" id="{7BC860AE-BF46-9748-8E17-71A10BACDA48}"/>
              </a:ext>
            </a:extLst>
          </p:cNvPr>
          <p:cNvSpPr>
            <a:spLocks noGrp="1"/>
          </p:cNvSpPr>
          <p:nvPr>
            <p:ph type="body" sz="quarter" idx="26" hasCustomPrompt="1"/>
          </p:nvPr>
        </p:nvSpPr>
        <p:spPr>
          <a:xfrm>
            <a:off x="1175638" y="4815573"/>
            <a:ext cx="3619585" cy="525326"/>
          </a:xfrm>
        </p:spPr>
        <p:txBody>
          <a:bodyPr anchor="ctr" anchorCtr="0">
            <a:normAutofit/>
          </a:bodyPr>
          <a:lstStyle>
            <a:lvl1pPr marL="0" indent="0" algn="ctr">
              <a:buNone/>
              <a:defRPr sz="2200" b="1" i="0">
                <a:latin typeface="Franklin Gothic Demi" panose="020B0603020102020204" pitchFamily="34" charset="0"/>
              </a:defRPr>
            </a:lvl1pPr>
          </a:lstStyle>
          <a:p>
            <a:pPr lvl="0"/>
            <a:r>
              <a:rPr lang="en-US" dirty="0"/>
              <a:t>Edit name</a:t>
            </a:r>
          </a:p>
        </p:txBody>
      </p:sp>
      <p:sp>
        <p:nvSpPr>
          <p:cNvPr id="14" name="Text Placeholder 11">
            <a:extLst>
              <a:ext uri="{FF2B5EF4-FFF2-40B4-BE49-F238E27FC236}">
                <a16:creationId xmlns:a16="http://schemas.microsoft.com/office/drawing/2014/main" id="{3B23CCFF-0B8B-4A4D-ABE8-94432A34C61C}"/>
              </a:ext>
            </a:extLst>
          </p:cNvPr>
          <p:cNvSpPr>
            <a:spLocks noGrp="1"/>
          </p:cNvSpPr>
          <p:nvPr>
            <p:ph type="body" sz="quarter" idx="27" hasCustomPrompt="1"/>
          </p:nvPr>
        </p:nvSpPr>
        <p:spPr>
          <a:xfrm>
            <a:off x="1175638" y="5380586"/>
            <a:ext cx="3619585" cy="525326"/>
          </a:xfrm>
        </p:spPr>
        <p:txBody>
          <a:bodyPr anchor="ctr" anchorCtr="0">
            <a:normAutofit/>
          </a:bodyPr>
          <a:lstStyle>
            <a:lvl1pPr marL="0" indent="0" algn="ctr">
              <a:buNone/>
              <a:defRPr sz="2200" b="1" i="0">
                <a:latin typeface="+mn-lt"/>
              </a:defRPr>
            </a:lvl1pPr>
          </a:lstStyle>
          <a:p>
            <a:pPr lvl="0"/>
            <a:r>
              <a:rPr lang="en-US" dirty="0"/>
              <a:t>Edit title</a:t>
            </a:r>
          </a:p>
        </p:txBody>
      </p:sp>
    </p:spTree>
    <p:extLst>
      <p:ext uri="{BB962C8B-B14F-4D97-AF65-F5344CB8AC3E}">
        <p14:creationId xmlns:p14="http://schemas.microsoft.com/office/powerpoint/2010/main" val="43457664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Image Circle">
    <p:bg>
      <p:bgPr>
        <a:gradFill>
          <a:gsLst>
            <a:gs pos="13000">
              <a:schemeClr val="tx1"/>
            </a:gs>
            <a:gs pos="100000">
              <a:schemeClr val="tx2"/>
            </a:gs>
          </a:gsLst>
          <a:lin ang="7800000" scaled="0"/>
        </a:gra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95016B8-7EF3-4040-935B-E09440B82BFE}"/>
              </a:ext>
            </a:extLst>
          </p:cNvPr>
          <p:cNvSpPr/>
          <p:nvPr userDrawn="1"/>
        </p:nvSpPr>
        <p:spPr>
          <a:xfrm>
            <a:off x="6004732" y="-1085012"/>
            <a:ext cx="6559803" cy="6559803"/>
          </a:xfrm>
          <a:prstGeom prst="ellipse">
            <a:avLst/>
          </a:pr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411480" rtlCol="0" anchor="b"/>
          <a:lstStyle/>
          <a:p>
            <a:pPr algn="ctr"/>
            <a:r>
              <a:rPr lang="en-US" sz="1800" b="1" dirty="0">
                <a:solidFill>
                  <a:schemeClr val="tx1"/>
                </a:solidFill>
              </a:rPr>
              <a:t> </a:t>
            </a:r>
            <a:endParaRPr lang="en-US" sz="1800" b="1" dirty="0">
              <a:solidFill>
                <a:schemeClr val="tx1"/>
              </a:solidFill>
              <a:latin typeface="+mj-lt"/>
            </a:endParaRPr>
          </a:p>
        </p:txBody>
      </p:sp>
      <p:sp>
        <p:nvSpPr>
          <p:cNvPr id="3" name="Picture Placeholder 2">
            <a:extLst>
              <a:ext uri="{FF2B5EF4-FFF2-40B4-BE49-F238E27FC236}">
                <a16:creationId xmlns:a16="http://schemas.microsoft.com/office/drawing/2014/main" id="{47CCBDD4-4571-4B07-A125-519CB4B26FF2}"/>
              </a:ext>
            </a:extLst>
          </p:cNvPr>
          <p:cNvSpPr>
            <a:spLocks noGrp="1"/>
          </p:cNvSpPr>
          <p:nvPr>
            <p:ph type="pic" sz="quarter" idx="24"/>
          </p:nvPr>
        </p:nvSpPr>
        <p:spPr>
          <a:xfrm>
            <a:off x="6966300" y="-123444"/>
            <a:ext cx="4636667" cy="4636667"/>
          </a:xfrm>
          <a:prstGeom prst="ellipse">
            <a:avLst/>
          </a:prstGeom>
          <a:solidFill>
            <a:schemeClr val="bg1"/>
          </a:solidFill>
          <a:ln w="50800">
            <a:noFill/>
          </a:ln>
        </p:spPr>
        <p:txBody>
          <a:bodyPr bIns="1737360" anchor="ctr">
            <a:normAutofit/>
          </a:bodyPr>
          <a:lstStyle>
            <a:lvl1pPr marL="0" indent="0" algn="ctr">
              <a:buNone/>
              <a:defRPr sz="1400">
                <a:solidFill>
                  <a:schemeClr val="bg1">
                    <a:lumMod val="75000"/>
                  </a:schemeClr>
                </a:solidFill>
              </a:defRPr>
            </a:lvl1pPr>
          </a:lstStyle>
          <a:p>
            <a:endParaRPr lang="en-US" dirty="0"/>
          </a:p>
        </p:txBody>
      </p:sp>
      <p:sp>
        <p:nvSpPr>
          <p:cNvPr id="4" name="TextBox 8">
            <a:extLst>
              <a:ext uri="{FF2B5EF4-FFF2-40B4-BE49-F238E27FC236}">
                <a16:creationId xmlns:a16="http://schemas.microsoft.com/office/drawing/2014/main" id="{A78C0F8C-6763-604D-AA9A-A0564F2C514F}"/>
              </a:ext>
            </a:extLst>
          </p:cNvPr>
          <p:cNvSpPr txBox="1">
            <a:spLocks noChangeArrowheads="1"/>
          </p:cNvSpPr>
          <p:nvPr userDrawn="1"/>
        </p:nvSpPr>
        <p:spPr bwMode="auto">
          <a:xfrm>
            <a:off x="494702" y="184391"/>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5" name="TextBox 8">
            <a:extLst>
              <a:ext uri="{FF2B5EF4-FFF2-40B4-BE49-F238E27FC236}">
                <a16:creationId xmlns:a16="http://schemas.microsoft.com/office/drawing/2014/main" id="{77E65912-FDA1-4949-9178-2AE28253D792}"/>
              </a:ext>
            </a:extLst>
          </p:cNvPr>
          <p:cNvSpPr txBox="1">
            <a:spLocks noChangeArrowheads="1"/>
          </p:cNvSpPr>
          <p:nvPr userDrawn="1"/>
        </p:nvSpPr>
        <p:spPr bwMode="auto">
          <a:xfrm flipV="1">
            <a:off x="2371092" y="4274463"/>
            <a:ext cx="417195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0" dirty="0">
                <a:solidFill>
                  <a:schemeClr val="bg1"/>
                </a:solidFill>
                <a:latin typeface="Arial Black" panose="020B0A04020102020204" pitchFamily="34" charset="0"/>
              </a:rPr>
              <a:t>“</a:t>
            </a:r>
          </a:p>
        </p:txBody>
      </p:sp>
      <p:sp>
        <p:nvSpPr>
          <p:cNvPr id="12" name="Text Placeholder 11">
            <a:extLst>
              <a:ext uri="{FF2B5EF4-FFF2-40B4-BE49-F238E27FC236}">
                <a16:creationId xmlns:a16="http://schemas.microsoft.com/office/drawing/2014/main" id="{07D39BBE-1D01-6943-B831-F42097B36BAC}"/>
              </a:ext>
            </a:extLst>
          </p:cNvPr>
          <p:cNvSpPr>
            <a:spLocks noGrp="1"/>
          </p:cNvSpPr>
          <p:nvPr>
            <p:ph type="body" sz="quarter" idx="25" hasCustomPrompt="1"/>
          </p:nvPr>
        </p:nvSpPr>
        <p:spPr>
          <a:xfrm>
            <a:off x="607241" y="1594885"/>
            <a:ext cx="5816010" cy="3710762"/>
          </a:xfrm>
        </p:spPr>
        <p:txBody>
          <a:bodyPr anchor="ctr" anchorCtr="0"/>
          <a:lstStyle>
            <a:lvl1pPr marL="0" indent="0">
              <a:buNone/>
              <a:defRPr/>
            </a:lvl1pPr>
          </a:lstStyle>
          <a:p>
            <a:pPr lvl="0"/>
            <a:r>
              <a:rPr lang="en-US" dirty="0"/>
              <a:t>Edit quote</a:t>
            </a:r>
          </a:p>
        </p:txBody>
      </p:sp>
      <p:sp>
        <p:nvSpPr>
          <p:cNvPr id="13" name="Text Placeholder 11">
            <a:extLst>
              <a:ext uri="{FF2B5EF4-FFF2-40B4-BE49-F238E27FC236}">
                <a16:creationId xmlns:a16="http://schemas.microsoft.com/office/drawing/2014/main" id="{7BC860AE-BF46-9748-8E17-71A10BACDA48}"/>
              </a:ext>
            </a:extLst>
          </p:cNvPr>
          <p:cNvSpPr>
            <a:spLocks noGrp="1"/>
          </p:cNvSpPr>
          <p:nvPr>
            <p:ph type="body" sz="quarter" idx="26" hasCustomPrompt="1"/>
          </p:nvPr>
        </p:nvSpPr>
        <p:spPr>
          <a:xfrm>
            <a:off x="7474841" y="4815573"/>
            <a:ext cx="3619585" cy="525326"/>
          </a:xfrm>
        </p:spPr>
        <p:txBody>
          <a:bodyPr anchor="ctr" anchorCtr="0">
            <a:normAutofit/>
          </a:bodyPr>
          <a:lstStyle>
            <a:lvl1pPr marL="0" indent="0" algn="ctr">
              <a:buNone/>
              <a:defRPr sz="2200" b="1" i="0">
                <a:latin typeface="Franklin Gothic Demi" panose="020B0603020102020204" pitchFamily="34" charset="0"/>
              </a:defRPr>
            </a:lvl1pPr>
          </a:lstStyle>
          <a:p>
            <a:pPr lvl="0"/>
            <a:r>
              <a:rPr lang="en-US" dirty="0"/>
              <a:t>Edit name</a:t>
            </a:r>
          </a:p>
        </p:txBody>
      </p:sp>
      <p:sp>
        <p:nvSpPr>
          <p:cNvPr id="14" name="Text Placeholder 11">
            <a:extLst>
              <a:ext uri="{FF2B5EF4-FFF2-40B4-BE49-F238E27FC236}">
                <a16:creationId xmlns:a16="http://schemas.microsoft.com/office/drawing/2014/main" id="{3B23CCFF-0B8B-4A4D-ABE8-94432A34C61C}"/>
              </a:ext>
            </a:extLst>
          </p:cNvPr>
          <p:cNvSpPr>
            <a:spLocks noGrp="1"/>
          </p:cNvSpPr>
          <p:nvPr>
            <p:ph type="body" sz="quarter" idx="27" hasCustomPrompt="1"/>
          </p:nvPr>
        </p:nvSpPr>
        <p:spPr>
          <a:xfrm>
            <a:off x="7474841" y="5380586"/>
            <a:ext cx="3619585" cy="525326"/>
          </a:xfrm>
        </p:spPr>
        <p:txBody>
          <a:bodyPr anchor="ctr" anchorCtr="0">
            <a:normAutofit/>
          </a:bodyPr>
          <a:lstStyle>
            <a:lvl1pPr marL="0" indent="0" algn="ctr">
              <a:buNone/>
              <a:defRPr sz="2200" b="1" i="0">
                <a:latin typeface="+mn-lt"/>
              </a:defRPr>
            </a:lvl1pPr>
          </a:lstStyle>
          <a:p>
            <a:pPr lvl="0"/>
            <a:r>
              <a:rPr lang="en-US" dirty="0"/>
              <a:t>Edit title</a:t>
            </a:r>
          </a:p>
        </p:txBody>
      </p:sp>
    </p:spTree>
    <p:extLst>
      <p:ext uri="{BB962C8B-B14F-4D97-AF65-F5344CB8AC3E}">
        <p14:creationId xmlns:p14="http://schemas.microsoft.com/office/powerpoint/2010/main" val="268667916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35009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Tree>
    <p:extLst>
      <p:ext uri="{BB962C8B-B14F-4D97-AF65-F5344CB8AC3E}">
        <p14:creationId xmlns:p14="http://schemas.microsoft.com/office/powerpoint/2010/main" val="12121019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13000">
              <a:schemeClr val="accent1"/>
            </a:gs>
            <a:gs pos="100000">
              <a:schemeClr val="accent2">
                <a:lumMod val="75000"/>
              </a:schemeClr>
            </a:gs>
          </a:gsLst>
          <a:lin ang="78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dirty="0"/>
              <a:t>Click to edit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3980574"/>
      </p:ext>
    </p:extLst>
  </p:cSld>
  <p:clrMap bg1="lt1" tx1="dk1" bg2="lt2" tx2="dk2" accent1="accent1" accent2="accent2" accent3="accent3" accent4="accent4" accent5="accent5" accent6="accent6" hlink="hlink" folHlink="folHlink"/>
  <p:sldLayoutIdLst>
    <p:sldLayoutId id="2147483660" r:id="rId1"/>
    <p:sldLayoutId id="2147483664" r:id="rId2"/>
    <p:sldLayoutId id="2147483663" r:id="rId3"/>
    <p:sldLayoutId id="2147483649" r:id="rId4"/>
    <p:sldLayoutId id="2147483661" r:id="rId5"/>
    <p:sldLayoutId id="2147483650" r:id="rId6"/>
    <p:sldLayoutId id="2147483662" r:id="rId7"/>
    <p:sldLayoutId id="2147483652" r:id="rId8"/>
    <p:sldLayoutId id="2147483654" r:id="rId9"/>
    <p:sldLayoutId id="2147483655" r:id="rId10"/>
    <p:sldLayoutId id="2147483656" r:id="rId11"/>
    <p:sldLayoutId id="2147483657" r:id="rId12"/>
    <p:sldLayoutId id="2147483667" r:id="rId13"/>
    <p:sldLayoutId id="2147483659" r:id="rId14"/>
    <p:sldLayoutId id="2147483668" r:id="rId15"/>
    <p:sldLayoutId id="2147483666" r:id="rId16"/>
    <p:sldLayoutId id="2147483658" r:id="rId17"/>
    <p:sldLayoutId id="2147483665" r:id="rId18"/>
  </p:sldLayoutIdLst>
  <p:transition>
    <p:fade/>
  </p:transition>
  <p:hf sldNum="0" hdr="0" ftr="0" dt="0"/>
  <p:txStyles>
    <p:titleStyle>
      <a:lvl1pPr algn="l" defTabSz="914400" rtl="0" eaLnBrk="1" latinLnBrk="0" hangingPunct="1">
        <a:lnSpc>
          <a:spcPct val="90000"/>
        </a:lnSpc>
        <a:spcBef>
          <a:spcPct val="0"/>
        </a:spcBef>
        <a:buNone/>
        <a:defRPr sz="6200" kern="1200" cap="none" baseline="0">
          <a:solidFill>
            <a:schemeClr val="bg1"/>
          </a:solidFill>
          <a:latin typeface="+mn-lt"/>
          <a:ea typeface="+mj-ea"/>
          <a:cs typeface="+mj-cs"/>
        </a:defRPr>
      </a:lvl1pPr>
    </p:titleStyle>
    <p:bodyStyle>
      <a:lvl1pPr marL="274320" indent="-274320" algn="l" defTabSz="914400" rtl="0" eaLnBrk="1" latinLnBrk="0" hangingPunct="1">
        <a:lnSpc>
          <a:spcPct val="90000"/>
        </a:lnSpc>
        <a:spcBef>
          <a:spcPts val="1000"/>
        </a:spcBef>
        <a:buFont typeface="Arial" panose="020B0604020202020204" pitchFamily="34" charset="0"/>
        <a:buChar char="•"/>
        <a:defRPr sz="2600" kern="1200">
          <a:solidFill>
            <a:schemeClr val="bg1"/>
          </a:solidFill>
          <a:latin typeface="+mn-lt"/>
          <a:ea typeface="+mn-ea"/>
          <a:cs typeface="+mn-cs"/>
        </a:defRPr>
      </a:lvl1pPr>
      <a:lvl2pPr marL="640080" indent="-27432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005840" indent="-27432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3pPr>
      <a:lvl4pPr marL="1371600" indent="-27432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645920" indent="-27432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13000">
              <a:schemeClr val="accent4"/>
            </a:gs>
            <a:gs pos="100000">
              <a:schemeClr val="accent5"/>
            </a:gs>
          </a:gsLst>
          <a:lin ang="78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dirty="0"/>
              <a:t>Click to edit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411878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transition>
    <p:fade/>
  </p:transition>
  <p:hf sldNum="0" hdr="0" ftr="0" dt="0"/>
  <p:txStyles>
    <p:titleStyle>
      <a:lvl1pPr algn="l" defTabSz="914400" rtl="0" eaLnBrk="1" latinLnBrk="0" hangingPunct="1">
        <a:lnSpc>
          <a:spcPct val="90000"/>
        </a:lnSpc>
        <a:spcBef>
          <a:spcPct val="0"/>
        </a:spcBef>
        <a:buNone/>
        <a:defRPr sz="6200" kern="1200" cap="none" baseline="0">
          <a:solidFill>
            <a:schemeClr val="bg1"/>
          </a:solidFill>
          <a:latin typeface="+mn-lt"/>
          <a:ea typeface="+mj-ea"/>
          <a:cs typeface="+mj-cs"/>
        </a:defRPr>
      </a:lvl1pPr>
    </p:titleStyle>
    <p:bodyStyle>
      <a:lvl1pPr marL="274320" indent="-274320" algn="l" defTabSz="914400" rtl="0" eaLnBrk="1" latinLnBrk="0" hangingPunct="1">
        <a:lnSpc>
          <a:spcPct val="90000"/>
        </a:lnSpc>
        <a:spcBef>
          <a:spcPts val="1000"/>
        </a:spcBef>
        <a:buFont typeface="Arial" panose="020B0604020202020204" pitchFamily="34" charset="0"/>
        <a:buChar char="•"/>
        <a:defRPr sz="2600" kern="1200">
          <a:solidFill>
            <a:schemeClr val="bg1"/>
          </a:solidFill>
          <a:latin typeface="+mn-lt"/>
          <a:ea typeface="+mn-ea"/>
          <a:cs typeface="+mn-cs"/>
        </a:defRPr>
      </a:lvl1pPr>
      <a:lvl2pPr marL="640080" indent="-27432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005840" indent="-27432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3pPr>
      <a:lvl4pPr marL="1371600" indent="-27432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645920" indent="-27432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3"/>
            </a:gs>
            <a:gs pos="95000">
              <a:schemeClr val="accent4"/>
            </a:gs>
          </a:gsLst>
          <a:lin ang="78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dirty="0"/>
              <a:t>Click to edit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796012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transition>
    <p:fade/>
  </p:transition>
  <p:hf sldNum="0" hdr="0" ftr="0" dt="0"/>
  <p:txStyles>
    <p:titleStyle>
      <a:lvl1pPr algn="l" defTabSz="914400" rtl="0" eaLnBrk="1" latinLnBrk="0" hangingPunct="1">
        <a:lnSpc>
          <a:spcPct val="90000"/>
        </a:lnSpc>
        <a:spcBef>
          <a:spcPct val="0"/>
        </a:spcBef>
        <a:buNone/>
        <a:defRPr sz="6200" kern="1200" cap="none" baseline="0">
          <a:solidFill>
            <a:schemeClr val="bg1"/>
          </a:solidFill>
          <a:latin typeface="+mn-lt"/>
          <a:ea typeface="+mj-ea"/>
          <a:cs typeface="+mj-cs"/>
        </a:defRPr>
      </a:lvl1pPr>
    </p:titleStyle>
    <p:bodyStyle>
      <a:lvl1pPr marL="274320" indent="-274320" algn="l" defTabSz="914400" rtl="0" eaLnBrk="1" latinLnBrk="0" hangingPunct="1">
        <a:lnSpc>
          <a:spcPct val="90000"/>
        </a:lnSpc>
        <a:spcBef>
          <a:spcPts val="1000"/>
        </a:spcBef>
        <a:buFont typeface="Arial" panose="020B0604020202020204" pitchFamily="34" charset="0"/>
        <a:buChar char="•"/>
        <a:defRPr sz="2600" kern="1200">
          <a:solidFill>
            <a:schemeClr val="bg1"/>
          </a:solidFill>
          <a:latin typeface="+mn-lt"/>
          <a:ea typeface="+mn-ea"/>
          <a:cs typeface="+mn-cs"/>
        </a:defRPr>
      </a:lvl1pPr>
      <a:lvl2pPr marL="640080" indent="-27432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005840" indent="-27432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3pPr>
      <a:lvl4pPr marL="1371600" indent="-27432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645920" indent="-27432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13000">
              <a:schemeClr val="tx1"/>
            </a:gs>
            <a:gs pos="100000">
              <a:schemeClr val="tx2"/>
            </a:gs>
          </a:gsLst>
          <a:lin ang="78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dirty="0"/>
              <a:t>Click to edit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378055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ransition>
    <p:fade/>
  </p:transition>
  <p:hf sldNum="0" hdr="0" ftr="0" dt="0"/>
  <p:txStyles>
    <p:titleStyle>
      <a:lvl1pPr algn="l" defTabSz="914400" rtl="0" eaLnBrk="1" latinLnBrk="0" hangingPunct="1">
        <a:lnSpc>
          <a:spcPct val="90000"/>
        </a:lnSpc>
        <a:spcBef>
          <a:spcPct val="0"/>
        </a:spcBef>
        <a:buNone/>
        <a:defRPr sz="6200" kern="1200" cap="none" baseline="0">
          <a:solidFill>
            <a:schemeClr val="bg1"/>
          </a:solidFill>
          <a:latin typeface="+mn-lt"/>
          <a:ea typeface="+mj-ea"/>
          <a:cs typeface="+mj-cs"/>
        </a:defRPr>
      </a:lvl1pPr>
    </p:titleStyle>
    <p:bodyStyle>
      <a:lvl1pPr marL="274320" indent="-274320" algn="l" defTabSz="914400" rtl="0" eaLnBrk="1" latinLnBrk="0" hangingPunct="1">
        <a:lnSpc>
          <a:spcPct val="90000"/>
        </a:lnSpc>
        <a:spcBef>
          <a:spcPts val="1000"/>
        </a:spcBef>
        <a:buFont typeface="Arial" panose="020B0604020202020204" pitchFamily="34" charset="0"/>
        <a:buChar char="•"/>
        <a:defRPr sz="2600" kern="1200">
          <a:solidFill>
            <a:schemeClr val="bg1"/>
          </a:solidFill>
          <a:latin typeface="+mn-lt"/>
          <a:ea typeface="+mn-ea"/>
          <a:cs typeface="+mn-cs"/>
        </a:defRPr>
      </a:lvl1pPr>
      <a:lvl2pPr marL="640080" indent="-27432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005840" indent="-27432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3pPr>
      <a:lvl4pPr marL="1371600" indent="-27432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645920" indent="-27432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21.emf"/><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emf"/><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emf"/><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9.emf"/><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image" Target="../media/image27.emf"/><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18" Type="http://schemas.openxmlformats.org/officeDocument/2006/relationships/image" Target="../media/image60.jpeg"/><Relationship Id="rId3" Type="http://schemas.openxmlformats.org/officeDocument/2006/relationships/image" Target="../media/image45.jpeg"/><Relationship Id="rId21" Type="http://schemas.openxmlformats.org/officeDocument/2006/relationships/image" Target="../media/image63.jpeg"/><Relationship Id="rId7" Type="http://schemas.openxmlformats.org/officeDocument/2006/relationships/image" Target="../media/image49.jpeg"/><Relationship Id="rId12" Type="http://schemas.openxmlformats.org/officeDocument/2006/relationships/image" Target="../media/image54.jpeg"/><Relationship Id="rId17" Type="http://schemas.openxmlformats.org/officeDocument/2006/relationships/image" Target="../media/image59.jpeg"/><Relationship Id="rId2" Type="http://schemas.openxmlformats.org/officeDocument/2006/relationships/notesSlide" Target="../notesSlides/notesSlide7.xml"/><Relationship Id="rId16" Type="http://schemas.openxmlformats.org/officeDocument/2006/relationships/image" Target="../media/image58.jpeg"/><Relationship Id="rId20" Type="http://schemas.openxmlformats.org/officeDocument/2006/relationships/image" Target="../media/image62.jpeg"/><Relationship Id="rId1" Type="http://schemas.openxmlformats.org/officeDocument/2006/relationships/slideLayout" Target="../slideLayouts/slideLayout27.xml"/><Relationship Id="rId6" Type="http://schemas.openxmlformats.org/officeDocument/2006/relationships/image" Target="../media/image48.jpeg"/><Relationship Id="rId11" Type="http://schemas.openxmlformats.org/officeDocument/2006/relationships/image" Target="../media/image53.jpeg"/><Relationship Id="rId24" Type="http://schemas.openxmlformats.org/officeDocument/2006/relationships/image" Target="../media/image66.jpeg"/><Relationship Id="rId5" Type="http://schemas.openxmlformats.org/officeDocument/2006/relationships/image" Target="../media/image47.jpeg"/><Relationship Id="rId15" Type="http://schemas.openxmlformats.org/officeDocument/2006/relationships/image" Target="../media/image57.jpeg"/><Relationship Id="rId23" Type="http://schemas.openxmlformats.org/officeDocument/2006/relationships/image" Target="../media/image65.jpeg"/><Relationship Id="rId10" Type="http://schemas.openxmlformats.org/officeDocument/2006/relationships/image" Target="../media/image52.jpeg"/><Relationship Id="rId19" Type="http://schemas.openxmlformats.org/officeDocument/2006/relationships/image" Target="../media/image61.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 Id="rId22"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9.png"/><Relationship Id="rId2" Type="http://schemas.openxmlformats.org/officeDocument/2006/relationships/image" Target="../media/image21.emf"/><Relationship Id="rId1" Type="http://schemas.openxmlformats.org/officeDocument/2006/relationships/slideLayout" Target="../slideLayouts/slideLayout4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Layout" Target="../slideLayouts/slideLayout54.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png"/><Relationship Id="rId1" Type="http://schemas.openxmlformats.org/officeDocument/2006/relationships/slideLayout" Target="../slideLayouts/slideLayout4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 Id="rId9"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image" Target="../media/image79.emf"/><Relationship Id="rId7" Type="http://schemas.openxmlformats.org/officeDocument/2006/relationships/image" Target="../media/image8.png"/><Relationship Id="rId2" Type="http://schemas.openxmlformats.org/officeDocument/2006/relationships/image" Target="../media/image20.emf"/><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81.emf"/><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2.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86.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3.png"/><Relationship Id="rId1" Type="http://schemas.openxmlformats.org/officeDocument/2006/relationships/slideLayout" Target="../slideLayouts/slideLayout9.xml"/><Relationship Id="rId6" Type="http://schemas.openxmlformats.org/officeDocument/2006/relationships/image" Target="../media/image85.png"/><Relationship Id="rId5" Type="http://schemas.microsoft.com/office/2007/relationships/hdphoto" Target="../media/hdphoto2.wdp"/><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7.jpe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emf"/><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A96553-9F6C-094B-B164-B4959B949E1E}"/>
              </a:ext>
            </a:extLst>
          </p:cNvPr>
          <p:cNvSpPr>
            <a:spLocks noGrp="1"/>
          </p:cNvSpPr>
          <p:nvPr>
            <p:ph type="body" sz="quarter" idx="14"/>
          </p:nvPr>
        </p:nvSpPr>
        <p:spPr/>
        <p:txBody>
          <a:bodyPr/>
          <a:lstStyle/>
          <a:p>
            <a:r>
              <a:rPr lang="en-US" dirty="0">
                <a:ea typeface="Cooper Hewitt Light" charset="0"/>
                <a:cs typeface="Cooper Hewitt Light" charset="0"/>
              </a:rPr>
              <a:t>We envision a world of engaged individuals, robust institutions, and vibrant communities working together to improve lives and the natural world and strengthen democratic societies.</a:t>
            </a:r>
          </a:p>
        </p:txBody>
      </p:sp>
      <p:sp>
        <p:nvSpPr>
          <p:cNvPr id="5" name="Text Placeholder 4">
            <a:extLst>
              <a:ext uri="{FF2B5EF4-FFF2-40B4-BE49-F238E27FC236}">
                <a16:creationId xmlns:a16="http://schemas.microsoft.com/office/drawing/2014/main" id="{55DEC694-2A1A-944A-8C64-A00E602D9D5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571319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AAFFF1A-E10B-634A-BB98-12A3D09152C5}"/>
              </a:ext>
            </a:extLst>
          </p:cNvPr>
          <p:cNvCxnSpPr/>
          <p:nvPr/>
        </p:nvCxnSpPr>
        <p:spPr>
          <a:xfrm>
            <a:off x="2142542" y="3297804"/>
            <a:ext cx="791165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B0190A-EE44-0B41-A167-3BA22D6A2640}"/>
              </a:ext>
            </a:extLst>
          </p:cNvPr>
          <p:cNvCxnSpPr/>
          <p:nvPr/>
        </p:nvCxnSpPr>
        <p:spPr>
          <a:xfrm>
            <a:off x="2137801" y="3290824"/>
            <a:ext cx="0" cy="28448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1AB0924-36D2-134C-8024-E5E37F6F54C2}"/>
              </a:ext>
            </a:extLst>
          </p:cNvPr>
          <p:cNvCxnSpPr/>
          <p:nvPr/>
        </p:nvCxnSpPr>
        <p:spPr>
          <a:xfrm>
            <a:off x="6096000" y="3086243"/>
            <a:ext cx="0" cy="48618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7F6014C-EFC8-9140-8561-59D91E8801C8}"/>
              </a:ext>
            </a:extLst>
          </p:cNvPr>
          <p:cNvCxnSpPr/>
          <p:nvPr/>
        </p:nvCxnSpPr>
        <p:spPr>
          <a:xfrm>
            <a:off x="10051312" y="3290824"/>
            <a:ext cx="0" cy="28448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17597FC-BE14-E844-A56A-D4D642BB0A5D}"/>
              </a:ext>
            </a:extLst>
          </p:cNvPr>
          <p:cNvSpPr>
            <a:spLocks noGrp="1"/>
          </p:cNvSpPr>
          <p:nvPr>
            <p:ph type="title"/>
          </p:nvPr>
        </p:nvSpPr>
        <p:spPr/>
        <p:txBody>
          <a:bodyPr/>
          <a:lstStyle/>
          <a:p>
            <a:pPr algn="ctr"/>
            <a:r>
              <a:rPr lang="en-US" dirty="0">
                <a:solidFill>
                  <a:srgbClr val="535559"/>
                </a:solidFill>
              </a:rPr>
              <a:t>An </a:t>
            </a:r>
            <a:r>
              <a:rPr lang="en-US" b="1" dirty="0">
                <a:solidFill>
                  <a:srgbClr val="535559"/>
                </a:solidFill>
                <a:latin typeface="Franklin Gothic Demi" panose="020B0603020102020204" pitchFamily="34" charset="0"/>
              </a:rPr>
              <a:t>Accelerator</a:t>
            </a:r>
            <a:r>
              <a:rPr lang="en-US" dirty="0">
                <a:solidFill>
                  <a:srgbClr val="535559"/>
                </a:solidFill>
              </a:rPr>
              <a:t> for Civil Society</a:t>
            </a:r>
          </a:p>
        </p:txBody>
      </p:sp>
      <p:sp>
        <p:nvSpPr>
          <p:cNvPr id="15" name="Rectangle 14">
            <a:extLst>
              <a:ext uri="{FF2B5EF4-FFF2-40B4-BE49-F238E27FC236}">
                <a16:creationId xmlns:a16="http://schemas.microsoft.com/office/drawing/2014/main" id="{10F54613-B309-3046-BBBA-AB7CBADCD612}"/>
              </a:ext>
            </a:extLst>
          </p:cNvPr>
          <p:cNvSpPr/>
          <p:nvPr/>
        </p:nvSpPr>
        <p:spPr>
          <a:xfrm>
            <a:off x="281842" y="5251213"/>
            <a:ext cx="3694740" cy="892552"/>
          </a:xfrm>
          <a:prstGeom prst="rect">
            <a:avLst/>
          </a:prstGeom>
        </p:spPr>
        <p:txBody>
          <a:bodyPr wrap="square" lIns="91440">
            <a:spAutoFit/>
          </a:bodyPr>
          <a:lstStyle/>
          <a:p>
            <a:pPr algn="ctr">
              <a:lnSpc>
                <a:spcPct val="100000"/>
              </a:lnSpc>
            </a:pPr>
            <a:r>
              <a:rPr lang="en-US" sz="2600" spc="-50" dirty="0">
                <a:solidFill>
                  <a:schemeClr val="bg1"/>
                </a:solidFill>
                <a:latin typeface="Franklin Gothic Demi" panose="020B0603020102020204" pitchFamily="34" charset="0"/>
                <a:ea typeface="Cooper Hewitt Semibold" charset="0"/>
                <a:cs typeface="Cooper Hewitt Semibold" charset="0"/>
              </a:rPr>
              <a:t>Build</a:t>
            </a:r>
            <a:br>
              <a:rPr lang="en-US" sz="2600" spc="-50" dirty="0">
                <a:solidFill>
                  <a:schemeClr val="bg1"/>
                </a:solidFill>
                <a:latin typeface="Franklin Gothic Demi" panose="020B0603020102020204" pitchFamily="34" charset="0"/>
                <a:ea typeface="Cooper Hewitt Semibold" charset="0"/>
                <a:cs typeface="Cooper Hewitt Semibold" charset="0"/>
              </a:rPr>
            </a:br>
            <a:r>
              <a:rPr lang="en-US" sz="2600" spc="-50" dirty="0">
                <a:solidFill>
                  <a:schemeClr val="bg1"/>
                </a:solidFill>
                <a:ea typeface="Cooper Hewitt Semibold" charset="0"/>
                <a:cs typeface="Cooper Hewitt Semibold" charset="0"/>
              </a:rPr>
              <a:t>Community</a:t>
            </a:r>
          </a:p>
        </p:txBody>
      </p:sp>
      <p:sp>
        <p:nvSpPr>
          <p:cNvPr id="16" name="Rectangle 15">
            <a:extLst>
              <a:ext uri="{FF2B5EF4-FFF2-40B4-BE49-F238E27FC236}">
                <a16:creationId xmlns:a16="http://schemas.microsoft.com/office/drawing/2014/main" id="{A78B2BEB-2572-044B-9386-824780C6E9B8}"/>
              </a:ext>
            </a:extLst>
          </p:cNvPr>
          <p:cNvSpPr/>
          <p:nvPr/>
        </p:nvSpPr>
        <p:spPr>
          <a:xfrm>
            <a:off x="4646963" y="5251213"/>
            <a:ext cx="2898074" cy="892552"/>
          </a:xfrm>
          <a:prstGeom prst="rect">
            <a:avLst/>
          </a:prstGeom>
        </p:spPr>
        <p:txBody>
          <a:bodyPr wrap="square" lIns="91440">
            <a:spAutoFit/>
          </a:bodyPr>
          <a:lstStyle/>
          <a:p>
            <a:pPr algn="ctr">
              <a:lnSpc>
                <a:spcPct val="100000"/>
              </a:lnSpc>
            </a:pPr>
            <a:r>
              <a:rPr lang="en-US" sz="2600" spc="-50" dirty="0">
                <a:solidFill>
                  <a:schemeClr val="bg1"/>
                </a:solidFill>
                <a:latin typeface="Franklin Gothic Demi" panose="020B0603020102020204" pitchFamily="34" charset="0"/>
                <a:ea typeface="Cooper Hewitt Semibold" charset="0"/>
                <a:cs typeface="Cooper Hewitt Semibold" charset="0"/>
              </a:rPr>
              <a:t>Accelerate</a:t>
            </a:r>
            <a:br>
              <a:rPr lang="en-US" sz="2600" spc="-50" dirty="0">
                <a:solidFill>
                  <a:schemeClr val="bg1"/>
                </a:solidFill>
                <a:latin typeface="Franklin Gothic Demi" panose="020B0603020102020204" pitchFamily="34" charset="0"/>
                <a:ea typeface="Cooper Hewitt Semibold" charset="0"/>
                <a:cs typeface="Cooper Hewitt Semibold" charset="0"/>
              </a:rPr>
            </a:br>
            <a:r>
              <a:rPr lang="en-US" sz="2600" spc="-50" dirty="0">
                <a:solidFill>
                  <a:schemeClr val="bg1"/>
                </a:solidFill>
                <a:ea typeface="Cooper Hewitt Semibold" charset="0"/>
                <a:cs typeface="Cooper Hewitt Semibold" charset="0"/>
              </a:rPr>
              <a:t>Impact</a:t>
            </a:r>
          </a:p>
        </p:txBody>
      </p:sp>
      <p:sp>
        <p:nvSpPr>
          <p:cNvPr id="17" name="Rectangle 16">
            <a:extLst>
              <a:ext uri="{FF2B5EF4-FFF2-40B4-BE49-F238E27FC236}">
                <a16:creationId xmlns:a16="http://schemas.microsoft.com/office/drawing/2014/main" id="{00BFA892-0594-3740-9E80-D537347CB1FD}"/>
              </a:ext>
            </a:extLst>
          </p:cNvPr>
          <p:cNvSpPr/>
          <p:nvPr/>
        </p:nvSpPr>
        <p:spPr>
          <a:xfrm>
            <a:off x="8672113" y="5251213"/>
            <a:ext cx="2758398" cy="892552"/>
          </a:xfrm>
          <a:prstGeom prst="rect">
            <a:avLst/>
          </a:prstGeom>
        </p:spPr>
        <p:txBody>
          <a:bodyPr wrap="square" lIns="91440">
            <a:spAutoFit/>
          </a:bodyPr>
          <a:lstStyle/>
          <a:p>
            <a:pPr algn="ctr">
              <a:lnSpc>
                <a:spcPct val="100000"/>
              </a:lnSpc>
            </a:pPr>
            <a:r>
              <a:rPr lang="en-US" sz="2600" spc="-50" dirty="0">
                <a:solidFill>
                  <a:schemeClr val="bg1"/>
                </a:solidFill>
                <a:latin typeface="Franklin Gothic Demi" panose="020B0603020102020204" pitchFamily="34" charset="0"/>
                <a:ea typeface="Cooper Hewitt Semibold" charset="0"/>
                <a:cs typeface="Cooper Hewitt Semibold" charset="0"/>
              </a:rPr>
              <a:t>Lead</a:t>
            </a:r>
            <a:br>
              <a:rPr lang="en-US" sz="2600" spc="-50" dirty="0">
                <a:solidFill>
                  <a:schemeClr val="bg1"/>
                </a:solidFill>
                <a:latin typeface="Franklin Gothic Demi" panose="020B0603020102020204" pitchFamily="34" charset="0"/>
                <a:ea typeface="Cooper Hewitt Semibold" charset="0"/>
                <a:cs typeface="Cooper Hewitt Semibold" charset="0"/>
              </a:rPr>
            </a:br>
            <a:r>
              <a:rPr lang="en-US" sz="2600" spc="-50" dirty="0">
                <a:solidFill>
                  <a:schemeClr val="bg1"/>
                </a:solidFill>
                <a:ea typeface="Cooper Hewitt Semibold" charset="0"/>
                <a:cs typeface="Cooper Hewitt Semibold" charset="0"/>
              </a:rPr>
              <a:t>on Policy</a:t>
            </a:r>
          </a:p>
        </p:txBody>
      </p:sp>
      <p:pic>
        <p:nvPicPr>
          <p:cNvPr id="18" name="Picture 17">
            <a:extLst>
              <a:ext uri="{FF2B5EF4-FFF2-40B4-BE49-F238E27FC236}">
                <a16:creationId xmlns:a16="http://schemas.microsoft.com/office/drawing/2014/main" id="{B528AB7B-EAF1-614A-8ACF-86E79E65A6F1}"/>
              </a:ext>
            </a:extLst>
          </p:cNvPr>
          <p:cNvPicPr>
            <a:picLocks noChangeAspect="1"/>
          </p:cNvPicPr>
          <p:nvPr/>
        </p:nvPicPr>
        <p:blipFill>
          <a:blip r:embed="rId2"/>
          <a:stretch>
            <a:fillRect/>
          </a:stretch>
        </p:blipFill>
        <p:spPr>
          <a:xfrm>
            <a:off x="3848100" y="2016922"/>
            <a:ext cx="4495800" cy="800100"/>
          </a:xfrm>
          <a:prstGeom prst="rect">
            <a:avLst/>
          </a:prstGeom>
        </p:spPr>
      </p:pic>
      <p:sp>
        <p:nvSpPr>
          <p:cNvPr id="23" name="Oval 22">
            <a:extLst>
              <a:ext uri="{FF2B5EF4-FFF2-40B4-BE49-F238E27FC236}">
                <a16:creationId xmlns:a16="http://schemas.microsoft.com/office/drawing/2014/main" id="{97164DB9-3304-674E-AF39-4E9F981C6219}"/>
              </a:ext>
            </a:extLst>
          </p:cNvPr>
          <p:cNvSpPr/>
          <p:nvPr/>
        </p:nvSpPr>
        <p:spPr>
          <a:xfrm>
            <a:off x="9155881" y="3433622"/>
            <a:ext cx="1729601" cy="1729601"/>
          </a:xfrm>
          <a:prstGeom prst="ellipse">
            <a:avLst/>
          </a:prstGeom>
          <a:gradFill>
            <a:gsLst>
              <a:gs pos="13000">
                <a:schemeClr val="accent2"/>
              </a:gs>
              <a:gs pos="100000">
                <a:schemeClr val="accent5"/>
              </a:gs>
            </a:gsLst>
            <a:lin ang="78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DFFF0020-0FAF-5541-840D-A634EBEBBA35}"/>
              </a:ext>
            </a:extLst>
          </p:cNvPr>
          <p:cNvSpPr/>
          <p:nvPr/>
        </p:nvSpPr>
        <p:spPr>
          <a:xfrm>
            <a:off x="5239693" y="3433622"/>
            <a:ext cx="1729601" cy="1729601"/>
          </a:xfrm>
          <a:prstGeom prst="ellipse">
            <a:avLst/>
          </a:prstGeom>
          <a:gradFill>
            <a:gsLst>
              <a:gs pos="13000">
                <a:schemeClr val="accent3"/>
              </a:gs>
              <a:gs pos="100000">
                <a:schemeClr val="accent4"/>
              </a:gs>
            </a:gsLst>
            <a:lin ang="78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D5C7F1D3-621B-3E42-B6D8-D600C4913FC4}"/>
              </a:ext>
            </a:extLst>
          </p:cNvPr>
          <p:cNvSpPr/>
          <p:nvPr/>
        </p:nvSpPr>
        <p:spPr>
          <a:xfrm>
            <a:off x="1254950" y="3433622"/>
            <a:ext cx="1729601" cy="1729601"/>
          </a:xfrm>
          <a:prstGeom prst="ellipse">
            <a:avLst/>
          </a:prstGeom>
          <a:gradFill>
            <a:gsLst>
              <a:gs pos="13000">
                <a:schemeClr val="accent4"/>
              </a:gs>
              <a:gs pos="100000">
                <a:schemeClr val="accent5"/>
              </a:gs>
            </a:gsLst>
            <a:lin ang="78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00849E54-08D7-174A-AD2E-A04633BCFA7F}"/>
              </a:ext>
            </a:extLst>
          </p:cNvPr>
          <p:cNvSpPr/>
          <p:nvPr/>
        </p:nvSpPr>
        <p:spPr>
          <a:xfrm>
            <a:off x="1399622" y="3579480"/>
            <a:ext cx="1437885" cy="143788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86EB0CF-1703-6849-8D28-4A1091DE094D}"/>
              </a:ext>
            </a:extLst>
          </p:cNvPr>
          <p:cNvSpPr/>
          <p:nvPr/>
        </p:nvSpPr>
        <p:spPr>
          <a:xfrm>
            <a:off x="5381718" y="3579480"/>
            <a:ext cx="1437885" cy="143788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38B7DD9-41A0-424F-97F6-2D5B889AD057}"/>
              </a:ext>
            </a:extLst>
          </p:cNvPr>
          <p:cNvSpPr/>
          <p:nvPr/>
        </p:nvSpPr>
        <p:spPr>
          <a:xfrm>
            <a:off x="9303358" y="3579480"/>
            <a:ext cx="1437885" cy="143788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0D43535-F95F-B841-8D6E-B0FAB952F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7658" y="3867517"/>
            <a:ext cx="861812" cy="861812"/>
          </a:xfrm>
          <a:prstGeom prst="rect">
            <a:avLst/>
          </a:prstGeom>
        </p:spPr>
      </p:pic>
      <p:pic>
        <p:nvPicPr>
          <p:cNvPr id="5" name="Picture 4">
            <a:extLst>
              <a:ext uri="{FF2B5EF4-FFF2-40B4-BE49-F238E27FC236}">
                <a16:creationId xmlns:a16="http://schemas.microsoft.com/office/drawing/2014/main" id="{95CD7DBC-E164-724B-95F3-00DD5B079E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1395" y="3832785"/>
            <a:ext cx="861812" cy="861812"/>
          </a:xfrm>
          <a:prstGeom prst="rect">
            <a:avLst/>
          </a:prstGeom>
        </p:spPr>
      </p:pic>
      <p:pic>
        <p:nvPicPr>
          <p:cNvPr id="6" name="Picture 5">
            <a:extLst>
              <a:ext uri="{FF2B5EF4-FFF2-40B4-BE49-F238E27FC236}">
                <a16:creationId xmlns:a16="http://schemas.microsoft.com/office/drawing/2014/main" id="{E606336B-4D63-3044-88DE-98BAF41897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6096" y="3867517"/>
            <a:ext cx="589129" cy="861812"/>
          </a:xfrm>
          <a:prstGeom prst="rect">
            <a:avLst/>
          </a:prstGeom>
        </p:spPr>
      </p:pic>
      <p:sp>
        <p:nvSpPr>
          <p:cNvPr id="24" name="Rectangle 23">
            <a:extLst>
              <a:ext uri="{FF2B5EF4-FFF2-40B4-BE49-F238E27FC236}">
                <a16:creationId xmlns:a16="http://schemas.microsoft.com/office/drawing/2014/main" id="{AF1EB4CF-72ED-4548-9EA4-FB6AB0B365CB}"/>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5">
            <a:extLst>
              <a:ext uri="{FF2B5EF4-FFF2-40B4-BE49-F238E27FC236}">
                <a16:creationId xmlns:a16="http://schemas.microsoft.com/office/drawing/2014/main" id="{C9A42876-6538-9443-82A9-1C2E72B837E9}"/>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10</a:t>
            </a:fld>
            <a:endParaRPr lang="en-US"/>
          </a:p>
        </p:txBody>
      </p:sp>
      <p:pic>
        <p:nvPicPr>
          <p:cNvPr id="26" name="Picture 25">
            <a:extLst>
              <a:ext uri="{FF2B5EF4-FFF2-40B4-BE49-F238E27FC236}">
                <a16:creationId xmlns:a16="http://schemas.microsoft.com/office/drawing/2014/main" id="{F85C998A-DA41-2141-B251-307D3B0917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216565011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3000">
              <a:schemeClr val="accent4"/>
            </a:gs>
            <a:gs pos="99000">
              <a:schemeClr val="accent5"/>
            </a:gs>
          </a:gsLst>
          <a:lin ang="7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4074-5745-774A-A0A1-00C85DFEE624}"/>
              </a:ext>
            </a:extLst>
          </p:cNvPr>
          <p:cNvSpPr>
            <a:spLocks noGrp="1"/>
          </p:cNvSpPr>
          <p:nvPr>
            <p:ph type="title"/>
          </p:nvPr>
        </p:nvSpPr>
        <p:spPr/>
        <p:txBody>
          <a:bodyPr/>
          <a:lstStyle/>
          <a:p>
            <a:r>
              <a:rPr lang="en-US" b="1" dirty="0">
                <a:latin typeface="Franklin Gothic Demi" panose="020B0603020102020204" pitchFamily="34" charset="0"/>
              </a:rPr>
              <a:t>Build</a:t>
            </a:r>
            <a:r>
              <a:rPr lang="en-US" dirty="0"/>
              <a:t> Community</a:t>
            </a:r>
          </a:p>
        </p:txBody>
      </p:sp>
      <p:sp>
        <p:nvSpPr>
          <p:cNvPr id="3" name="Oval 2">
            <a:extLst>
              <a:ext uri="{FF2B5EF4-FFF2-40B4-BE49-F238E27FC236}">
                <a16:creationId xmlns:a16="http://schemas.microsoft.com/office/drawing/2014/main" id="{8A7B8017-81BB-3746-B84F-1C24A1DAB1F1}"/>
              </a:ext>
            </a:extLst>
          </p:cNvPr>
          <p:cNvSpPr/>
          <p:nvPr/>
        </p:nvSpPr>
        <p:spPr>
          <a:xfrm>
            <a:off x="9342589" y="-191683"/>
            <a:ext cx="2011211" cy="2011211"/>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8222396-3461-CC4C-B2D4-9A40B9886BD2}"/>
              </a:ext>
            </a:extLst>
          </p:cNvPr>
          <p:cNvSpPr/>
          <p:nvPr/>
        </p:nvSpPr>
        <p:spPr>
          <a:xfrm>
            <a:off x="838200" y="1948369"/>
            <a:ext cx="4800600" cy="4893647"/>
          </a:xfrm>
          <a:prstGeom prst="rect">
            <a:avLst/>
          </a:prstGeom>
        </p:spPr>
        <p:txBody>
          <a:bodyPr wrap="square">
            <a:spAutoFit/>
          </a:bodyPr>
          <a:lstStyle/>
          <a:p>
            <a:r>
              <a:rPr lang="en-US" sz="2600" dirty="0">
                <a:solidFill>
                  <a:schemeClr val="bg1"/>
                </a:solidFill>
                <a:ea typeface="Cooper Hewitt Book" charset="0"/>
                <a:cs typeface="Cooper Hewitt Book" charset="0"/>
              </a:rPr>
              <a:t>For nearly 40 years, Independent Sector has represented the only sector-spanning community of nonprofits, foundations and corporate giving programs.</a:t>
            </a:r>
            <a:br>
              <a:rPr lang="en-US" sz="2600" dirty="0">
                <a:solidFill>
                  <a:schemeClr val="bg1"/>
                </a:solidFill>
                <a:ea typeface="Cooper Hewitt Book" charset="0"/>
                <a:cs typeface="Cooper Hewitt Book" charset="0"/>
              </a:rPr>
            </a:br>
            <a:endParaRPr lang="en-US" sz="2600" dirty="0">
              <a:solidFill>
                <a:schemeClr val="bg1"/>
              </a:solidFill>
              <a:ea typeface="Cooper Hewitt Book" charset="0"/>
              <a:cs typeface="Cooper Hewitt Book" charset="0"/>
            </a:endParaRPr>
          </a:p>
          <a:p>
            <a:r>
              <a:rPr lang="en-US" sz="2600" dirty="0">
                <a:solidFill>
                  <a:schemeClr val="bg1"/>
                </a:solidFill>
                <a:ea typeface="Cooper Hewitt Book" charset="0"/>
                <a:cs typeface="Cooper Hewitt Book" charset="0"/>
              </a:rPr>
              <a:t>Independent Sector (IS) is the nonpartisan leadership network for nonprofits, foundations, and corporations advancing </a:t>
            </a:r>
            <a:br>
              <a:rPr lang="en-US" sz="2600" dirty="0">
                <a:solidFill>
                  <a:schemeClr val="bg1"/>
                </a:solidFill>
                <a:ea typeface="Cooper Hewitt Book" charset="0"/>
                <a:cs typeface="Cooper Hewitt Book" charset="0"/>
              </a:rPr>
            </a:br>
            <a:r>
              <a:rPr lang="en-US" sz="2600" dirty="0">
                <a:solidFill>
                  <a:schemeClr val="bg1"/>
                </a:solidFill>
                <a:ea typeface="Cooper Hewitt Book" charset="0"/>
                <a:cs typeface="Cooper Hewitt Book" charset="0"/>
              </a:rPr>
              <a:t>the common good.</a:t>
            </a:r>
            <a:br>
              <a:rPr lang="en-US" sz="2600" dirty="0">
                <a:solidFill>
                  <a:schemeClr val="bg1"/>
                </a:solidFill>
                <a:ea typeface="Cooper Hewitt Book" charset="0"/>
                <a:cs typeface="Cooper Hewitt Book" charset="0"/>
              </a:rPr>
            </a:br>
            <a:endParaRPr lang="en-US" sz="2600" dirty="0">
              <a:solidFill>
                <a:schemeClr val="bg1"/>
              </a:solidFill>
              <a:ea typeface="Cooper Hewitt Book" charset="0"/>
              <a:cs typeface="Cooper Hewitt Book" charset="0"/>
            </a:endParaRPr>
          </a:p>
        </p:txBody>
      </p:sp>
      <p:sp>
        <p:nvSpPr>
          <p:cNvPr id="5" name="Rectangle 4">
            <a:extLst>
              <a:ext uri="{FF2B5EF4-FFF2-40B4-BE49-F238E27FC236}">
                <a16:creationId xmlns:a16="http://schemas.microsoft.com/office/drawing/2014/main" id="{9C8F1717-4A33-4C44-AB82-FE840554D718}"/>
              </a:ext>
            </a:extLst>
          </p:cNvPr>
          <p:cNvSpPr/>
          <p:nvPr/>
        </p:nvSpPr>
        <p:spPr>
          <a:xfrm>
            <a:off x="5927834" y="1948369"/>
            <a:ext cx="5218385" cy="3954929"/>
          </a:xfrm>
          <a:prstGeom prst="rect">
            <a:avLst/>
          </a:prstGeom>
        </p:spPr>
        <p:txBody>
          <a:bodyPr wrap="square">
            <a:spAutoFit/>
          </a:bodyPr>
          <a:lstStyle/>
          <a:p>
            <a:pPr marL="285750" indent="-285750">
              <a:spcBef>
                <a:spcPts val="1200"/>
              </a:spcBef>
              <a:buFont typeface="Arial" charset="0"/>
              <a:buChar char="•"/>
            </a:pPr>
            <a:r>
              <a:rPr lang="en-US" sz="2100" dirty="0">
                <a:solidFill>
                  <a:schemeClr val="bg1"/>
                </a:solidFill>
                <a:ea typeface="Cooper Hewitt Book" charset="0"/>
                <a:cs typeface="Cooper Hewitt Book" charset="0"/>
              </a:rPr>
              <a:t>From the biggest foundations to local charities, with staffs from 35,000 to 2, our membership consists of nonprofits, foundations, and corporations engaged in every kind of charitable endeavor. </a:t>
            </a:r>
          </a:p>
          <a:p>
            <a:pPr marL="285750" indent="-285750">
              <a:spcBef>
                <a:spcPts val="1200"/>
              </a:spcBef>
              <a:buFont typeface="Arial" charset="0"/>
              <a:buChar char="•"/>
            </a:pPr>
            <a:r>
              <a:rPr lang="en-US" sz="2100" dirty="0">
                <a:solidFill>
                  <a:schemeClr val="bg1"/>
                </a:solidFill>
                <a:ea typeface="Cooper Hewitt Book" charset="0"/>
                <a:cs typeface="Cooper Hewitt Book" charset="0"/>
              </a:rPr>
              <a:t>We are the “vital meeting ground”</a:t>
            </a:r>
            <a:br>
              <a:rPr lang="en-US" sz="2100" dirty="0">
                <a:solidFill>
                  <a:schemeClr val="bg1"/>
                </a:solidFill>
                <a:ea typeface="Cooper Hewitt Book" charset="0"/>
                <a:cs typeface="Cooper Hewitt Book" charset="0"/>
              </a:rPr>
            </a:br>
            <a:r>
              <a:rPr lang="en-US" sz="2100" dirty="0">
                <a:solidFill>
                  <a:schemeClr val="bg1"/>
                </a:solidFill>
                <a:ea typeface="Cooper Hewitt Book" charset="0"/>
                <a:cs typeface="Cooper Hewitt Book" charset="0"/>
              </a:rPr>
              <a:t>for America’s change-makers and</a:t>
            </a:r>
            <a:br>
              <a:rPr lang="en-US" sz="2100" dirty="0">
                <a:solidFill>
                  <a:schemeClr val="bg1"/>
                </a:solidFill>
                <a:ea typeface="Cooper Hewitt Book" charset="0"/>
                <a:cs typeface="Cooper Hewitt Book" charset="0"/>
              </a:rPr>
            </a:br>
            <a:r>
              <a:rPr lang="en-US" sz="2100" dirty="0">
                <a:solidFill>
                  <a:schemeClr val="bg1"/>
                </a:solidFill>
                <a:ea typeface="Cooper Hewitt Book" charset="0"/>
                <a:cs typeface="Cooper Hewitt Book" charset="0"/>
              </a:rPr>
              <a:t>problem-solvers. </a:t>
            </a:r>
          </a:p>
          <a:p>
            <a:pPr marL="285750" indent="-285750">
              <a:spcBef>
                <a:spcPts val="1200"/>
              </a:spcBef>
              <a:buFont typeface="Arial" charset="0"/>
              <a:buChar char="•"/>
            </a:pPr>
            <a:r>
              <a:rPr lang="en-US" sz="2100" dirty="0">
                <a:solidFill>
                  <a:schemeClr val="bg1"/>
                </a:solidFill>
                <a:ea typeface="Cooper Hewitt Book" charset="0"/>
                <a:cs typeface="Cooper Hewitt Book" charset="0"/>
              </a:rPr>
              <a:t>By bringing together the best minds and the biggest hearts we help communities and organizations do better at doing good.</a:t>
            </a:r>
          </a:p>
        </p:txBody>
      </p:sp>
      <p:pic>
        <p:nvPicPr>
          <p:cNvPr id="6" name="Picture 5">
            <a:extLst>
              <a:ext uri="{FF2B5EF4-FFF2-40B4-BE49-F238E27FC236}">
                <a16:creationId xmlns:a16="http://schemas.microsoft.com/office/drawing/2014/main" id="{E271944B-33CE-C049-AFC8-942347C956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69387" y="236284"/>
            <a:ext cx="1157613" cy="1157613"/>
          </a:xfrm>
          <a:prstGeom prst="rect">
            <a:avLst/>
          </a:prstGeom>
        </p:spPr>
      </p:pic>
      <p:sp>
        <p:nvSpPr>
          <p:cNvPr id="7" name="Rectangle 6">
            <a:extLst>
              <a:ext uri="{FF2B5EF4-FFF2-40B4-BE49-F238E27FC236}">
                <a16:creationId xmlns:a16="http://schemas.microsoft.com/office/drawing/2014/main" id="{68864053-2296-4D45-987E-8B22E2E8192B}"/>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AAF8AA45-ACFC-B34F-B3AD-28BF76FAB18B}"/>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11</a:t>
            </a:fld>
            <a:endParaRPr lang="en-US"/>
          </a:p>
        </p:txBody>
      </p:sp>
      <p:pic>
        <p:nvPicPr>
          <p:cNvPr id="9" name="Picture 8">
            <a:extLst>
              <a:ext uri="{FF2B5EF4-FFF2-40B4-BE49-F238E27FC236}">
                <a16:creationId xmlns:a16="http://schemas.microsoft.com/office/drawing/2014/main" id="{1558917D-B2CD-BC4B-8807-EFC7B67A75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93553784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3000">
              <a:schemeClr val="accent3"/>
            </a:gs>
            <a:gs pos="100000">
              <a:schemeClr val="accent4"/>
            </a:gs>
          </a:gsLst>
          <a:lin ang="7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4074-5745-774A-A0A1-00C85DFEE624}"/>
              </a:ext>
            </a:extLst>
          </p:cNvPr>
          <p:cNvSpPr>
            <a:spLocks noGrp="1"/>
          </p:cNvSpPr>
          <p:nvPr>
            <p:ph type="title"/>
          </p:nvPr>
        </p:nvSpPr>
        <p:spPr/>
        <p:txBody>
          <a:bodyPr/>
          <a:lstStyle/>
          <a:p>
            <a:r>
              <a:rPr lang="en-US" b="1" dirty="0">
                <a:latin typeface="Franklin Gothic Demi" panose="020B0603020102020204" pitchFamily="34" charset="0"/>
              </a:rPr>
              <a:t>Accelerate</a:t>
            </a:r>
            <a:r>
              <a:rPr lang="en-US" dirty="0"/>
              <a:t> Impact</a:t>
            </a:r>
          </a:p>
        </p:txBody>
      </p:sp>
      <p:sp>
        <p:nvSpPr>
          <p:cNvPr id="5" name="Rectangle 4">
            <a:extLst>
              <a:ext uri="{FF2B5EF4-FFF2-40B4-BE49-F238E27FC236}">
                <a16:creationId xmlns:a16="http://schemas.microsoft.com/office/drawing/2014/main" id="{57D9CB31-3A23-F649-94B9-D4A3D3D69648}"/>
              </a:ext>
            </a:extLst>
          </p:cNvPr>
          <p:cNvSpPr/>
          <p:nvPr/>
        </p:nvSpPr>
        <p:spPr>
          <a:xfrm>
            <a:off x="838200" y="2073471"/>
            <a:ext cx="5145374" cy="2893100"/>
          </a:xfrm>
          <a:prstGeom prst="rect">
            <a:avLst/>
          </a:prstGeom>
        </p:spPr>
        <p:txBody>
          <a:bodyPr wrap="square">
            <a:spAutoFit/>
          </a:bodyPr>
          <a:lstStyle/>
          <a:p>
            <a:r>
              <a:rPr lang="en-US" sz="2600" dirty="0">
                <a:solidFill>
                  <a:schemeClr val="bg1"/>
                </a:solidFill>
                <a:ea typeface="Cooper Hewitt Book" charset="0"/>
                <a:cs typeface="Cooper Hewitt Book" charset="0"/>
              </a:rPr>
              <a:t>Working in collaboration with others, we create, curate, and disseminate knowledge designed to help organizations respond to challenges and opportunities, increase their effectiveness, and fulfill their missions.</a:t>
            </a:r>
          </a:p>
        </p:txBody>
      </p:sp>
      <p:sp>
        <p:nvSpPr>
          <p:cNvPr id="6" name="Rectangle 5">
            <a:extLst>
              <a:ext uri="{FF2B5EF4-FFF2-40B4-BE49-F238E27FC236}">
                <a16:creationId xmlns:a16="http://schemas.microsoft.com/office/drawing/2014/main" id="{8CC8F216-1EAC-1D46-A2B7-67D09AEA10F8}"/>
              </a:ext>
            </a:extLst>
          </p:cNvPr>
          <p:cNvSpPr/>
          <p:nvPr/>
        </p:nvSpPr>
        <p:spPr>
          <a:xfrm>
            <a:off x="6220918" y="2073471"/>
            <a:ext cx="5265296" cy="2893100"/>
          </a:xfrm>
          <a:prstGeom prst="rect">
            <a:avLst/>
          </a:prstGeom>
        </p:spPr>
        <p:txBody>
          <a:bodyPr wrap="square">
            <a:spAutoFit/>
          </a:bodyPr>
          <a:lstStyle/>
          <a:p>
            <a:pPr marL="228600" indent="-228600">
              <a:lnSpc>
                <a:spcPct val="100000"/>
              </a:lnSpc>
              <a:spcAft>
                <a:spcPts val="1200"/>
              </a:spcAft>
              <a:buFont typeface="Arial" panose="020B0604020202020204" pitchFamily="34" charset="0"/>
              <a:buChar char="•"/>
            </a:pPr>
            <a:r>
              <a:rPr lang="en-US" sz="2200" dirty="0">
                <a:solidFill>
                  <a:schemeClr val="bg1"/>
                </a:solidFill>
                <a:ea typeface="Cooper Hewitt Book" charset="0"/>
                <a:cs typeface="Cooper Hewitt Book" charset="0"/>
              </a:rPr>
              <a:t>Ethics &amp; Accountability</a:t>
            </a:r>
          </a:p>
          <a:p>
            <a:pPr marL="228600" indent="-228600">
              <a:lnSpc>
                <a:spcPct val="100000"/>
              </a:lnSpc>
              <a:spcAft>
                <a:spcPts val="1200"/>
              </a:spcAft>
              <a:buFont typeface="Arial" panose="020B0604020202020204" pitchFamily="34" charset="0"/>
              <a:buChar char="•"/>
            </a:pPr>
            <a:r>
              <a:rPr lang="en-US" sz="2200" dirty="0">
                <a:solidFill>
                  <a:schemeClr val="bg1"/>
                </a:solidFill>
                <a:ea typeface="Cooper Hewitt Book" charset="0"/>
                <a:cs typeface="Cooper Hewitt Book" charset="0"/>
              </a:rPr>
              <a:t>Diversity, Equity &amp; Inclusion </a:t>
            </a:r>
          </a:p>
          <a:p>
            <a:pPr marL="228600" indent="-228600">
              <a:lnSpc>
                <a:spcPct val="100000"/>
              </a:lnSpc>
              <a:spcAft>
                <a:spcPts val="1200"/>
              </a:spcAft>
              <a:buFont typeface="Arial" panose="020B0604020202020204" pitchFamily="34" charset="0"/>
              <a:buChar char="•"/>
            </a:pPr>
            <a:r>
              <a:rPr lang="en-US" sz="2200" dirty="0">
                <a:solidFill>
                  <a:schemeClr val="bg1"/>
                </a:solidFill>
                <a:ea typeface="Cooper Hewitt Book" charset="0"/>
                <a:cs typeface="Cooper Hewitt Book" charset="0"/>
              </a:rPr>
              <a:t>Leadership </a:t>
            </a:r>
          </a:p>
          <a:p>
            <a:pPr marL="228600" indent="-228600">
              <a:lnSpc>
                <a:spcPct val="100000"/>
              </a:lnSpc>
              <a:spcAft>
                <a:spcPts val="1200"/>
              </a:spcAft>
              <a:buFont typeface="Arial" panose="020B0604020202020204" pitchFamily="34" charset="0"/>
              <a:buChar char="•"/>
            </a:pPr>
            <a:r>
              <a:rPr lang="en-US" sz="2200" dirty="0">
                <a:solidFill>
                  <a:schemeClr val="bg1"/>
                </a:solidFill>
                <a:ea typeface="Cooper Hewitt Book" charset="0"/>
                <a:cs typeface="Cooper Hewitt Book" charset="0"/>
              </a:rPr>
              <a:t>Technology for Social Good</a:t>
            </a:r>
          </a:p>
          <a:p>
            <a:pPr marL="228600" indent="-228600">
              <a:lnSpc>
                <a:spcPct val="100000"/>
              </a:lnSpc>
              <a:spcAft>
                <a:spcPts val="1200"/>
              </a:spcAft>
              <a:buFont typeface="Arial" panose="020B0604020202020204" pitchFamily="34" charset="0"/>
              <a:buChar char="•"/>
            </a:pPr>
            <a:r>
              <a:rPr lang="en-US" sz="2200" dirty="0">
                <a:solidFill>
                  <a:schemeClr val="bg1"/>
                </a:solidFill>
                <a:ea typeface="Cooper Hewitt Book" charset="0"/>
                <a:cs typeface="Cooper Hewitt Book" charset="0"/>
              </a:rPr>
              <a:t>Sector Impact Data &amp; Sector Narrative</a:t>
            </a:r>
          </a:p>
          <a:p>
            <a:pPr marL="228600" indent="-228600">
              <a:lnSpc>
                <a:spcPct val="100000"/>
              </a:lnSpc>
              <a:spcAft>
                <a:spcPts val="1200"/>
              </a:spcAft>
              <a:buFont typeface="Arial" panose="020B0604020202020204" pitchFamily="34" charset="0"/>
              <a:buChar char="•"/>
            </a:pPr>
            <a:r>
              <a:rPr lang="en-US" sz="2200" dirty="0">
                <a:solidFill>
                  <a:schemeClr val="bg1"/>
                </a:solidFill>
                <a:ea typeface="Cooper Hewitt Book" charset="0"/>
                <a:cs typeface="Cooper Hewitt Book" charset="0"/>
              </a:rPr>
              <a:t>Platform for Co-Creation &amp; Collaboration</a:t>
            </a:r>
          </a:p>
        </p:txBody>
      </p:sp>
      <p:sp>
        <p:nvSpPr>
          <p:cNvPr id="7" name="Oval 6">
            <a:extLst>
              <a:ext uri="{FF2B5EF4-FFF2-40B4-BE49-F238E27FC236}">
                <a16:creationId xmlns:a16="http://schemas.microsoft.com/office/drawing/2014/main" id="{CC2AC8D0-E075-9646-8A44-19984FE2286E}"/>
              </a:ext>
            </a:extLst>
          </p:cNvPr>
          <p:cNvSpPr/>
          <p:nvPr/>
        </p:nvSpPr>
        <p:spPr>
          <a:xfrm>
            <a:off x="9342589" y="-191683"/>
            <a:ext cx="2011211" cy="2011211"/>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8195716-5D00-6C44-B210-6453A4A2BC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16995" y="249243"/>
            <a:ext cx="862398" cy="1261566"/>
          </a:xfrm>
          <a:prstGeom prst="rect">
            <a:avLst/>
          </a:prstGeom>
        </p:spPr>
      </p:pic>
      <p:sp>
        <p:nvSpPr>
          <p:cNvPr id="8" name="Rectangle 7">
            <a:extLst>
              <a:ext uri="{FF2B5EF4-FFF2-40B4-BE49-F238E27FC236}">
                <a16:creationId xmlns:a16="http://schemas.microsoft.com/office/drawing/2014/main" id="{3E90E22B-8FA4-5D4E-BDE9-51864B254BAB}"/>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FBDA62F-7B54-564A-85A3-C9B321404B27}"/>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12</a:t>
            </a:fld>
            <a:endParaRPr lang="en-US"/>
          </a:p>
        </p:txBody>
      </p:sp>
      <p:pic>
        <p:nvPicPr>
          <p:cNvPr id="11" name="Picture 10">
            <a:extLst>
              <a:ext uri="{FF2B5EF4-FFF2-40B4-BE49-F238E27FC236}">
                <a16:creationId xmlns:a16="http://schemas.microsoft.com/office/drawing/2014/main" id="{50CD20CB-00BA-7B41-A31B-A30772FC53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86326399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3000">
              <a:schemeClr val="accent2">
                <a:lumMod val="75000"/>
              </a:schemeClr>
            </a:gs>
            <a:gs pos="100000">
              <a:schemeClr val="accent5"/>
            </a:gs>
          </a:gsLst>
          <a:lin ang="7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4074-5745-774A-A0A1-00C85DFEE624}"/>
              </a:ext>
            </a:extLst>
          </p:cNvPr>
          <p:cNvSpPr>
            <a:spLocks noGrp="1"/>
          </p:cNvSpPr>
          <p:nvPr>
            <p:ph type="title"/>
          </p:nvPr>
        </p:nvSpPr>
        <p:spPr/>
        <p:txBody>
          <a:bodyPr/>
          <a:lstStyle/>
          <a:p>
            <a:r>
              <a:rPr lang="en-US" b="1" dirty="0">
                <a:latin typeface="Franklin Gothic Demi" panose="020B0603020102020204" pitchFamily="34" charset="0"/>
              </a:rPr>
              <a:t>Lead</a:t>
            </a:r>
            <a:r>
              <a:rPr lang="en-US" dirty="0"/>
              <a:t> on Policy</a:t>
            </a:r>
          </a:p>
        </p:txBody>
      </p:sp>
      <p:sp>
        <p:nvSpPr>
          <p:cNvPr id="5" name="Rectangle 4">
            <a:extLst>
              <a:ext uri="{FF2B5EF4-FFF2-40B4-BE49-F238E27FC236}">
                <a16:creationId xmlns:a16="http://schemas.microsoft.com/office/drawing/2014/main" id="{94AB7DF0-8C7D-7C45-99DD-A9A5DB7568DF}"/>
              </a:ext>
            </a:extLst>
          </p:cNvPr>
          <p:cNvSpPr/>
          <p:nvPr/>
        </p:nvSpPr>
        <p:spPr>
          <a:xfrm>
            <a:off x="838200" y="2073471"/>
            <a:ext cx="4829332" cy="3293209"/>
          </a:xfrm>
          <a:prstGeom prst="rect">
            <a:avLst/>
          </a:prstGeom>
        </p:spPr>
        <p:txBody>
          <a:bodyPr wrap="square">
            <a:spAutoFit/>
          </a:bodyPr>
          <a:lstStyle/>
          <a:p>
            <a:r>
              <a:rPr lang="en-US" sz="2600" dirty="0">
                <a:solidFill>
                  <a:schemeClr val="bg1"/>
                </a:solidFill>
                <a:ea typeface="Cooper Hewitt Book" charset="0"/>
                <a:cs typeface="Cooper Hewitt Book" charset="0"/>
              </a:rPr>
              <a:t>Sole voice of the combined charitable and philanthropic sector, we play a proactive, solutions-driven role to craft and defend policies that advance the common good and promote the health of the sector. </a:t>
            </a:r>
          </a:p>
          <a:p>
            <a:endParaRPr lang="en-US" sz="2600" dirty="0">
              <a:solidFill>
                <a:schemeClr val="bg1"/>
              </a:solidFill>
              <a:ea typeface="Cooper Hewitt Book" charset="0"/>
              <a:cs typeface="Cooper Hewitt Book" charset="0"/>
            </a:endParaRPr>
          </a:p>
        </p:txBody>
      </p:sp>
      <p:sp>
        <p:nvSpPr>
          <p:cNvPr id="6" name="Rectangle 5">
            <a:extLst>
              <a:ext uri="{FF2B5EF4-FFF2-40B4-BE49-F238E27FC236}">
                <a16:creationId xmlns:a16="http://schemas.microsoft.com/office/drawing/2014/main" id="{AD3A9F57-3BEE-BE4B-B87C-F1E79565E683}"/>
              </a:ext>
            </a:extLst>
          </p:cNvPr>
          <p:cNvSpPr/>
          <p:nvPr/>
        </p:nvSpPr>
        <p:spPr>
          <a:xfrm>
            <a:off x="6220918" y="2073471"/>
            <a:ext cx="5265296" cy="1908215"/>
          </a:xfrm>
          <a:prstGeom prst="rect">
            <a:avLst/>
          </a:prstGeom>
        </p:spPr>
        <p:txBody>
          <a:bodyPr wrap="square">
            <a:spAutoFit/>
          </a:bodyPr>
          <a:lstStyle/>
          <a:p>
            <a:pPr marL="228600" indent="-228600">
              <a:lnSpc>
                <a:spcPct val="100000"/>
              </a:lnSpc>
              <a:spcAft>
                <a:spcPts val="1200"/>
              </a:spcAft>
              <a:buFont typeface="Arial" panose="020B0604020202020204" pitchFamily="34" charset="0"/>
              <a:buChar char="•"/>
            </a:pPr>
            <a:r>
              <a:rPr lang="en-US" sz="2200" dirty="0">
                <a:solidFill>
                  <a:schemeClr val="bg1"/>
                </a:solidFill>
                <a:ea typeface="Cooper Hewitt Book" charset="0"/>
                <a:cs typeface="Cooper Hewitt Book" charset="0"/>
              </a:rPr>
              <a:t>Charitable Giving</a:t>
            </a:r>
          </a:p>
          <a:p>
            <a:pPr marL="228600" indent="-228600">
              <a:lnSpc>
                <a:spcPct val="100000"/>
              </a:lnSpc>
              <a:spcAft>
                <a:spcPts val="1200"/>
              </a:spcAft>
              <a:buFont typeface="Arial" panose="020B0604020202020204" pitchFamily="34" charset="0"/>
              <a:buChar char="•"/>
            </a:pPr>
            <a:r>
              <a:rPr lang="en-US" sz="2200" dirty="0">
                <a:solidFill>
                  <a:schemeClr val="bg1"/>
                </a:solidFill>
                <a:ea typeface="Cooper Hewitt Book" charset="0"/>
                <a:cs typeface="Cooper Hewitt Book" charset="0"/>
              </a:rPr>
              <a:t>Tax &amp; Fiscal Policy </a:t>
            </a:r>
          </a:p>
          <a:p>
            <a:pPr marL="228600" indent="-228600">
              <a:lnSpc>
                <a:spcPct val="100000"/>
              </a:lnSpc>
              <a:spcAft>
                <a:spcPts val="1200"/>
              </a:spcAft>
              <a:buFont typeface="Arial" panose="020B0604020202020204" pitchFamily="34" charset="0"/>
              <a:buChar char="•"/>
            </a:pPr>
            <a:r>
              <a:rPr lang="en-US" sz="2200" dirty="0">
                <a:solidFill>
                  <a:schemeClr val="bg1"/>
                </a:solidFill>
                <a:ea typeface="Cooper Hewitt Book" charset="0"/>
                <a:cs typeface="Cooper Hewitt Book" charset="0"/>
              </a:rPr>
              <a:t>Nonprofit Operations </a:t>
            </a:r>
          </a:p>
          <a:p>
            <a:pPr marL="228600" indent="-228600">
              <a:lnSpc>
                <a:spcPct val="100000"/>
              </a:lnSpc>
              <a:spcAft>
                <a:spcPts val="1200"/>
              </a:spcAft>
              <a:buFont typeface="Arial" panose="020B0604020202020204" pitchFamily="34" charset="0"/>
              <a:buChar char="•"/>
            </a:pPr>
            <a:r>
              <a:rPr lang="en-US" sz="2200" dirty="0">
                <a:solidFill>
                  <a:schemeClr val="bg1"/>
                </a:solidFill>
                <a:ea typeface="Cooper Hewitt Book" charset="0"/>
                <a:cs typeface="Cooper Hewitt Book" charset="0"/>
              </a:rPr>
              <a:t>Lobbying &amp; Political Activity </a:t>
            </a:r>
          </a:p>
        </p:txBody>
      </p:sp>
      <p:sp>
        <p:nvSpPr>
          <p:cNvPr id="7" name="Oval 6">
            <a:extLst>
              <a:ext uri="{FF2B5EF4-FFF2-40B4-BE49-F238E27FC236}">
                <a16:creationId xmlns:a16="http://schemas.microsoft.com/office/drawing/2014/main" id="{C853566F-C9A1-7C44-989B-3591C4D283F5}"/>
              </a:ext>
            </a:extLst>
          </p:cNvPr>
          <p:cNvSpPr/>
          <p:nvPr/>
        </p:nvSpPr>
        <p:spPr>
          <a:xfrm>
            <a:off x="9342589" y="-191683"/>
            <a:ext cx="2011211" cy="2011211"/>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552EEB4-98BB-454C-BA96-179A4FC91C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79327" y="214149"/>
            <a:ext cx="1137734" cy="1137734"/>
          </a:xfrm>
          <a:prstGeom prst="rect">
            <a:avLst/>
          </a:prstGeom>
        </p:spPr>
      </p:pic>
      <p:sp>
        <p:nvSpPr>
          <p:cNvPr id="9" name="Rectangle 8">
            <a:extLst>
              <a:ext uri="{FF2B5EF4-FFF2-40B4-BE49-F238E27FC236}">
                <a16:creationId xmlns:a16="http://schemas.microsoft.com/office/drawing/2014/main" id="{A3534060-4D75-D242-957D-E8A148362024}"/>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82270458-CE2C-CD44-8451-0361D52F3846}"/>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13</a:t>
            </a:fld>
            <a:endParaRPr lang="en-US"/>
          </a:p>
        </p:txBody>
      </p:sp>
      <p:pic>
        <p:nvPicPr>
          <p:cNvPr id="11" name="Picture 10">
            <a:extLst>
              <a:ext uri="{FF2B5EF4-FFF2-40B4-BE49-F238E27FC236}">
                <a16:creationId xmlns:a16="http://schemas.microsoft.com/office/drawing/2014/main" id="{5A409283-D46C-BE45-865B-601FD82346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51708371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644D8-3844-4348-A364-EFDCAD827A96}"/>
              </a:ext>
            </a:extLst>
          </p:cNvPr>
          <p:cNvSpPr>
            <a:spLocks noGrp="1"/>
          </p:cNvSpPr>
          <p:nvPr>
            <p:ph type="ctrTitle"/>
          </p:nvPr>
        </p:nvSpPr>
        <p:spPr>
          <a:xfrm>
            <a:off x="-2126277" y="2195443"/>
            <a:ext cx="10938933" cy="2387600"/>
          </a:xfrm>
        </p:spPr>
        <p:txBody>
          <a:bodyPr/>
          <a:lstStyle/>
          <a:p>
            <a:r>
              <a:rPr lang="en-US" dirty="0"/>
              <a:t>What’s </a:t>
            </a:r>
            <a:r>
              <a:rPr lang="en-US" b="1" dirty="0">
                <a:latin typeface="Franklin Gothic Demi" panose="020B0603020102020204" pitchFamily="34" charset="0"/>
              </a:rPr>
              <a:t>Next?</a:t>
            </a:r>
          </a:p>
        </p:txBody>
      </p:sp>
      <p:sp>
        <p:nvSpPr>
          <p:cNvPr id="3" name="Shape 2902">
            <a:extLst>
              <a:ext uri="{FF2B5EF4-FFF2-40B4-BE49-F238E27FC236}">
                <a16:creationId xmlns:a16="http://schemas.microsoft.com/office/drawing/2014/main" id="{572F96D7-B318-F241-B876-CC2B6BAD292A}"/>
              </a:ext>
            </a:extLst>
          </p:cNvPr>
          <p:cNvSpPr/>
          <p:nvPr/>
        </p:nvSpPr>
        <p:spPr>
          <a:xfrm>
            <a:off x="10958434" y="3035508"/>
            <a:ext cx="393492" cy="786984"/>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1"/>
          </a:solidFill>
          <a:ln w="12700">
            <a:solidFill>
              <a:schemeClr val="bg1"/>
            </a:solidFill>
            <a:miter lim="400000"/>
          </a:ln>
        </p:spPr>
        <p:txBody>
          <a:bodyPr lIns="14859" tIns="14859" rIns="14859" bIns="14859" anchor="ctr"/>
          <a:lstStyle/>
          <a:p>
            <a:pPr defTabSz="17830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 name="Shape 2902">
            <a:extLst>
              <a:ext uri="{FF2B5EF4-FFF2-40B4-BE49-F238E27FC236}">
                <a16:creationId xmlns:a16="http://schemas.microsoft.com/office/drawing/2014/main" id="{72C3BE53-0959-454A-99F7-271637E6DB3F}"/>
              </a:ext>
            </a:extLst>
          </p:cNvPr>
          <p:cNvSpPr/>
          <p:nvPr/>
        </p:nvSpPr>
        <p:spPr>
          <a:xfrm>
            <a:off x="10421991" y="3035508"/>
            <a:ext cx="393492" cy="786984"/>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1"/>
          </a:solidFill>
          <a:ln w="12700">
            <a:solidFill>
              <a:schemeClr val="bg1"/>
            </a:solidFill>
            <a:miter lim="400000"/>
          </a:ln>
        </p:spPr>
        <p:txBody>
          <a:bodyPr lIns="14859" tIns="14859" rIns="14859" bIns="14859" anchor="ctr"/>
          <a:lstStyle/>
          <a:p>
            <a:pPr defTabSz="17830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 name="Shape 2902">
            <a:extLst>
              <a:ext uri="{FF2B5EF4-FFF2-40B4-BE49-F238E27FC236}">
                <a16:creationId xmlns:a16="http://schemas.microsoft.com/office/drawing/2014/main" id="{EF4D74F4-45E2-CE4E-90F4-8B82BD6C57E5}"/>
              </a:ext>
            </a:extLst>
          </p:cNvPr>
          <p:cNvSpPr/>
          <p:nvPr/>
        </p:nvSpPr>
        <p:spPr>
          <a:xfrm>
            <a:off x="9349101" y="3035508"/>
            <a:ext cx="393492" cy="786984"/>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1"/>
          </a:solidFill>
          <a:ln w="12700">
            <a:solidFill>
              <a:schemeClr val="bg1"/>
            </a:solidFill>
            <a:miter lim="400000"/>
          </a:ln>
        </p:spPr>
        <p:txBody>
          <a:bodyPr lIns="14859" tIns="14859" rIns="14859" bIns="14859" anchor="ctr"/>
          <a:lstStyle/>
          <a:p>
            <a:pPr defTabSz="17830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 name="Shape 2902">
            <a:extLst>
              <a:ext uri="{FF2B5EF4-FFF2-40B4-BE49-F238E27FC236}">
                <a16:creationId xmlns:a16="http://schemas.microsoft.com/office/drawing/2014/main" id="{2C531E23-2252-1646-8CBC-B0B8C53ACF57}"/>
              </a:ext>
            </a:extLst>
          </p:cNvPr>
          <p:cNvSpPr/>
          <p:nvPr/>
        </p:nvSpPr>
        <p:spPr>
          <a:xfrm>
            <a:off x="8276211" y="3035508"/>
            <a:ext cx="393492" cy="786984"/>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1"/>
          </a:solidFill>
          <a:ln w="12700">
            <a:solidFill>
              <a:schemeClr val="bg1"/>
            </a:solidFill>
            <a:miter lim="400000"/>
          </a:ln>
        </p:spPr>
        <p:txBody>
          <a:bodyPr lIns="14859" tIns="14859" rIns="14859" bIns="14859" anchor="ctr"/>
          <a:lstStyle/>
          <a:p>
            <a:pPr defTabSz="17830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 name="Shape 2902">
            <a:extLst>
              <a:ext uri="{FF2B5EF4-FFF2-40B4-BE49-F238E27FC236}">
                <a16:creationId xmlns:a16="http://schemas.microsoft.com/office/drawing/2014/main" id="{036CBA69-D1DE-924C-98E2-27F71F690F2E}"/>
              </a:ext>
            </a:extLst>
          </p:cNvPr>
          <p:cNvSpPr/>
          <p:nvPr/>
        </p:nvSpPr>
        <p:spPr>
          <a:xfrm>
            <a:off x="7203321" y="3035508"/>
            <a:ext cx="393492" cy="786984"/>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1"/>
          </a:solidFill>
          <a:ln w="12700">
            <a:solidFill>
              <a:schemeClr val="bg1"/>
            </a:solidFill>
            <a:miter lim="400000"/>
          </a:ln>
        </p:spPr>
        <p:txBody>
          <a:bodyPr lIns="14859" tIns="14859" rIns="14859" bIns="14859" anchor="ctr"/>
          <a:lstStyle/>
          <a:p>
            <a:pPr defTabSz="17830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 name="Shape 2902">
            <a:extLst>
              <a:ext uri="{FF2B5EF4-FFF2-40B4-BE49-F238E27FC236}">
                <a16:creationId xmlns:a16="http://schemas.microsoft.com/office/drawing/2014/main" id="{14B99B8F-2D22-4941-9E25-2136DC7884D1}"/>
              </a:ext>
            </a:extLst>
          </p:cNvPr>
          <p:cNvSpPr/>
          <p:nvPr/>
        </p:nvSpPr>
        <p:spPr>
          <a:xfrm>
            <a:off x="6666876" y="3035508"/>
            <a:ext cx="393492" cy="786984"/>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1"/>
          </a:solidFill>
          <a:ln w="12700">
            <a:solidFill>
              <a:schemeClr val="bg1"/>
            </a:solidFill>
            <a:miter lim="400000"/>
          </a:ln>
        </p:spPr>
        <p:txBody>
          <a:bodyPr lIns="14859" tIns="14859" rIns="14859" bIns="14859" anchor="ctr"/>
          <a:lstStyle/>
          <a:p>
            <a:pPr defTabSz="17830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2902">
            <a:extLst>
              <a:ext uri="{FF2B5EF4-FFF2-40B4-BE49-F238E27FC236}">
                <a16:creationId xmlns:a16="http://schemas.microsoft.com/office/drawing/2014/main" id="{4478B150-2EB9-D441-B971-722D4BE12E22}"/>
              </a:ext>
            </a:extLst>
          </p:cNvPr>
          <p:cNvSpPr/>
          <p:nvPr/>
        </p:nvSpPr>
        <p:spPr>
          <a:xfrm>
            <a:off x="9885546" y="3035508"/>
            <a:ext cx="393492" cy="786984"/>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1"/>
          </a:solidFill>
          <a:ln w="12700">
            <a:solidFill>
              <a:schemeClr val="bg1"/>
            </a:solidFill>
            <a:miter lim="400000"/>
          </a:ln>
        </p:spPr>
        <p:txBody>
          <a:bodyPr lIns="14859" tIns="14859" rIns="14859" bIns="14859" anchor="ctr"/>
          <a:lstStyle/>
          <a:p>
            <a:pPr defTabSz="17830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2902">
            <a:extLst>
              <a:ext uri="{FF2B5EF4-FFF2-40B4-BE49-F238E27FC236}">
                <a16:creationId xmlns:a16="http://schemas.microsoft.com/office/drawing/2014/main" id="{D2FC9376-B090-8549-8589-0C108AAE1445}"/>
              </a:ext>
            </a:extLst>
          </p:cNvPr>
          <p:cNvSpPr/>
          <p:nvPr/>
        </p:nvSpPr>
        <p:spPr>
          <a:xfrm>
            <a:off x="8812656" y="3035508"/>
            <a:ext cx="393492" cy="786984"/>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1"/>
          </a:solidFill>
          <a:ln w="12700">
            <a:solidFill>
              <a:schemeClr val="bg1"/>
            </a:solidFill>
            <a:miter lim="400000"/>
          </a:ln>
        </p:spPr>
        <p:txBody>
          <a:bodyPr lIns="14859" tIns="14859" rIns="14859" bIns="14859" anchor="ctr"/>
          <a:lstStyle/>
          <a:p>
            <a:pPr defTabSz="17830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 name="Shape 2902">
            <a:extLst>
              <a:ext uri="{FF2B5EF4-FFF2-40B4-BE49-F238E27FC236}">
                <a16:creationId xmlns:a16="http://schemas.microsoft.com/office/drawing/2014/main" id="{C57F9913-A6FC-D04E-9C72-F6EE9510DA96}"/>
              </a:ext>
            </a:extLst>
          </p:cNvPr>
          <p:cNvSpPr/>
          <p:nvPr/>
        </p:nvSpPr>
        <p:spPr>
          <a:xfrm>
            <a:off x="7739766" y="3035508"/>
            <a:ext cx="393492" cy="786984"/>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1"/>
          </a:solidFill>
          <a:ln w="12700">
            <a:solidFill>
              <a:schemeClr val="bg1"/>
            </a:solidFill>
            <a:miter lim="400000"/>
          </a:ln>
        </p:spPr>
        <p:txBody>
          <a:bodyPr lIns="14859" tIns="14859" rIns="14859" bIns="14859" anchor="ctr"/>
          <a:lstStyle/>
          <a:p>
            <a:pPr defTabSz="17830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 name="Shape 2902">
            <a:extLst>
              <a:ext uri="{FF2B5EF4-FFF2-40B4-BE49-F238E27FC236}">
                <a16:creationId xmlns:a16="http://schemas.microsoft.com/office/drawing/2014/main" id="{30CD120C-C9BD-3A48-B7DA-B5D2F841AED9}"/>
              </a:ext>
            </a:extLst>
          </p:cNvPr>
          <p:cNvSpPr/>
          <p:nvPr/>
        </p:nvSpPr>
        <p:spPr>
          <a:xfrm>
            <a:off x="6135248" y="3035508"/>
            <a:ext cx="393492" cy="786984"/>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1"/>
          </a:solidFill>
          <a:ln w="12700">
            <a:solidFill>
              <a:schemeClr val="bg1"/>
            </a:solidFill>
            <a:miter lim="400000"/>
          </a:ln>
        </p:spPr>
        <p:txBody>
          <a:bodyPr lIns="14859" tIns="14859" rIns="14859" bIns="14859" anchor="ctr"/>
          <a:lstStyle/>
          <a:p>
            <a:pPr defTabSz="17830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Rectangle 13">
            <a:extLst>
              <a:ext uri="{FF2B5EF4-FFF2-40B4-BE49-F238E27FC236}">
                <a16:creationId xmlns:a16="http://schemas.microsoft.com/office/drawing/2014/main" id="{46E33A2B-45E6-CB46-8D6B-C52151817835}"/>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8D978C28-C7E6-C04A-8848-D27A67B1CC65}"/>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14</a:t>
            </a:fld>
            <a:endParaRPr lang="en-US"/>
          </a:p>
        </p:txBody>
      </p:sp>
      <p:pic>
        <p:nvPicPr>
          <p:cNvPr id="16" name="Picture 15">
            <a:extLst>
              <a:ext uri="{FF2B5EF4-FFF2-40B4-BE49-F238E27FC236}">
                <a16:creationId xmlns:a16="http://schemas.microsoft.com/office/drawing/2014/main" id="{930374C3-62CE-0042-849A-F11AB98B78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381557551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B7C1752-CA25-424D-A5B4-A7738F3A9CE7}"/>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a:stretch/>
        </p:blipFill>
        <p:spPr>
          <a:xfrm>
            <a:off x="6966300" y="-123444"/>
            <a:ext cx="4636667" cy="4636667"/>
          </a:xfrm>
        </p:spPr>
      </p:pic>
      <p:sp>
        <p:nvSpPr>
          <p:cNvPr id="3" name="Text Placeholder 2">
            <a:extLst>
              <a:ext uri="{FF2B5EF4-FFF2-40B4-BE49-F238E27FC236}">
                <a16:creationId xmlns:a16="http://schemas.microsoft.com/office/drawing/2014/main" id="{8C66C3C8-FF2C-6347-9EA4-B24B8CA5F421}"/>
              </a:ext>
            </a:extLst>
          </p:cNvPr>
          <p:cNvSpPr>
            <a:spLocks noGrp="1"/>
          </p:cNvSpPr>
          <p:nvPr>
            <p:ph type="body" sz="quarter" idx="25"/>
          </p:nvPr>
        </p:nvSpPr>
        <p:spPr/>
        <p:txBody>
          <a:bodyPr>
            <a:noAutofit/>
          </a:bodyPr>
          <a:lstStyle/>
          <a:p>
            <a:pPr>
              <a:lnSpc>
                <a:spcPct val="100000"/>
              </a:lnSpc>
            </a:pPr>
            <a:r>
              <a:rPr lang="en-US" sz="2400" dirty="0">
                <a:ea typeface="Cooper Hewitt Book" charset="0"/>
                <a:cs typeface="Cooper Hewitt Book" charset="0"/>
              </a:rPr>
              <a:t>If the early 2000s were defined by the Silicon Valley hackers, and the 1980s were defined by the Yuppies, and the 1960s were defined by the hippies, I believe </a:t>
            </a:r>
            <a:r>
              <a:rPr lang="en-US" sz="2400" b="1" dirty="0">
                <a:latin typeface="Franklin Gothic Demi" panose="020B0603020102020204" pitchFamily="34" charset="0"/>
                <a:ea typeface="Cooper Hewitt Book" charset="0"/>
                <a:cs typeface="Cooper Hewitt Book" charset="0"/>
              </a:rPr>
              <a:t>the coming years will be defined by some of the people in this sector, </a:t>
            </a:r>
            <a:r>
              <a:rPr lang="en-US" sz="2400" dirty="0">
                <a:ea typeface="Cooper Hewitt Book" charset="0"/>
                <a:cs typeface="Cooper Hewitt Book" charset="0"/>
              </a:rPr>
              <a:t>who are living most urgently to build a new social fabric, who are working most urgently to build a </a:t>
            </a:r>
            <a:r>
              <a:rPr lang="en-US" sz="2400" b="1" dirty="0">
                <a:latin typeface="Franklin Gothic Demi" panose="020B0603020102020204" pitchFamily="34" charset="0"/>
                <a:ea typeface="Cooper Hewitt Book" charset="0"/>
                <a:cs typeface="Cooper Hewitt Book" charset="0"/>
              </a:rPr>
              <a:t>new power dynamic</a:t>
            </a:r>
            <a:r>
              <a:rPr lang="en-US" sz="2400" dirty="0">
                <a:ea typeface="Cooper Hewitt Book" charset="0"/>
                <a:cs typeface="Cooper Hewitt Book" charset="0"/>
              </a:rPr>
              <a:t>, and who are thus addressing the central problem of our time.</a:t>
            </a:r>
          </a:p>
        </p:txBody>
      </p:sp>
      <p:sp>
        <p:nvSpPr>
          <p:cNvPr id="4" name="Text Placeholder 3">
            <a:extLst>
              <a:ext uri="{FF2B5EF4-FFF2-40B4-BE49-F238E27FC236}">
                <a16:creationId xmlns:a16="http://schemas.microsoft.com/office/drawing/2014/main" id="{B0D56D33-D2A7-4743-9729-B526040AEBF3}"/>
              </a:ext>
            </a:extLst>
          </p:cNvPr>
          <p:cNvSpPr>
            <a:spLocks noGrp="1"/>
          </p:cNvSpPr>
          <p:nvPr>
            <p:ph type="body" sz="quarter" idx="26"/>
          </p:nvPr>
        </p:nvSpPr>
        <p:spPr/>
        <p:txBody>
          <a:bodyPr/>
          <a:lstStyle/>
          <a:p>
            <a:pPr>
              <a:lnSpc>
                <a:spcPct val="100000"/>
              </a:lnSpc>
            </a:pPr>
            <a:r>
              <a:rPr lang="en-US" dirty="0"/>
              <a:t>DAVID BROOKS</a:t>
            </a:r>
          </a:p>
        </p:txBody>
      </p:sp>
      <p:sp>
        <p:nvSpPr>
          <p:cNvPr id="5" name="Text Placeholder 4">
            <a:extLst>
              <a:ext uri="{FF2B5EF4-FFF2-40B4-BE49-F238E27FC236}">
                <a16:creationId xmlns:a16="http://schemas.microsoft.com/office/drawing/2014/main" id="{B0CB8BEE-B200-E145-B44F-23F47346FF68}"/>
              </a:ext>
            </a:extLst>
          </p:cNvPr>
          <p:cNvSpPr>
            <a:spLocks noGrp="1"/>
          </p:cNvSpPr>
          <p:nvPr>
            <p:ph type="body" sz="quarter" idx="27"/>
          </p:nvPr>
        </p:nvSpPr>
        <p:spPr/>
        <p:txBody>
          <a:bodyPr>
            <a:noAutofit/>
          </a:bodyPr>
          <a:lstStyle/>
          <a:p>
            <a:pPr>
              <a:lnSpc>
                <a:spcPct val="100000"/>
              </a:lnSpc>
            </a:pPr>
            <a:r>
              <a:rPr lang="en-US" b="0" dirty="0"/>
              <a:t>New York Times </a:t>
            </a:r>
            <a:br>
              <a:rPr lang="en-US" b="0" dirty="0"/>
            </a:br>
            <a:r>
              <a:rPr lang="en-US" b="0" dirty="0"/>
              <a:t>Op-Ed Columnist</a:t>
            </a:r>
          </a:p>
        </p:txBody>
      </p:sp>
      <p:sp>
        <p:nvSpPr>
          <p:cNvPr id="6" name="Rectangle 5">
            <a:extLst>
              <a:ext uri="{FF2B5EF4-FFF2-40B4-BE49-F238E27FC236}">
                <a16:creationId xmlns:a16="http://schemas.microsoft.com/office/drawing/2014/main" id="{63C50903-D6A3-854F-B23A-28A86EDAC36C}"/>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3B6209D5-6D6A-1A4A-9301-BF09B4811DEB}"/>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15</a:t>
            </a:fld>
            <a:endParaRPr lang="en-US"/>
          </a:p>
        </p:txBody>
      </p:sp>
      <p:pic>
        <p:nvPicPr>
          <p:cNvPr id="9" name="Picture 8">
            <a:extLst>
              <a:ext uri="{FF2B5EF4-FFF2-40B4-BE49-F238E27FC236}">
                <a16:creationId xmlns:a16="http://schemas.microsoft.com/office/drawing/2014/main" id="{F330C410-9CC6-294F-8913-EE60FCD35F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380718908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86549" y="782121"/>
            <a:ext cx="4881995" cy="5293757"/>
          </a:xfrm>
          <a:prstGeom prst="rect">
            <a:avLst/>
          </a:prstGeom>
        </p:spPr>
        <p:txBody>
          <a:bodyPr wrap="square">
            <a:spAutoFit/>
          </a:bodyPr>
          <a:lstStyle/>
          <a:p>
            <a:r>
              <a:rPr lang="en-US" sz="2600" dirty="0">
                <a:solidFill>
                  <a:schemeClr val="bg1"/>
                </a:solidFill>
                <a:ea typeface="Cooper Hewitt Book" charset="0"/>
                <a:cs typeface="Cooper Hewitt Book" charset="0"/>
              </a:rPr>
              <a:t>By strengthening the heart of civil society – some 1.5 million nonprofit and philanthropic organizations in every state and community – Independent Sector has a unique role to play at this crucial point in time. </a:t>
            </a:r>
          </a:p>
          <a:p>
            <a:endParaRPr lang="en-US" sz="2600" dirty="0">
              <a:solidFill>
                <a:schemeClr val="bg1"/>
              </a:solidFill>
              <a:ea typeface="Cooper Hewitt Book" charset="0"/>
              <a:cs typeface="Cooper Hewitt Book" charset="0"/>
            </a:endParaRPr>
          </a:p>
          <a:p>
            <a:r>
              <a:rPr lang="en-US" sz="2600" dirty="0">
                <a:solidFill>
                  <a:schemeClr val="bg1"/>
                </a:solidFill>
                <a:ea typeface="Cooper Hewitt Book" charset="0"/>
                <a:cs typeface="Cooper Hewitt Book" charset="0"/>
              </a:rPr>
              <a:t>We believe that no other organization is better positioned or prepared to accelerate change across nonprofits, foundations and corporate giving programs.</a:t>
            </a:r>
          </a:p>
        </p:txBody>
      </p:sp>
      <p:pic>
        <p:nvPicPr>
          <p:cNvPr id="5" name="Picture 4">
            <a:extLst>
              <a:ext uri="{FF2B5EF4-FFF2-40B4-BE49-F238E27FC236}">
                <a16:creationId xmlns:a16="http://schemas.microsoft.com/office/drawing/2014/main" id="{40E8032C-B15B-1949-A9E3-2FE1A29F5860}"/>
              </a:ext>
            </a:extLst>
          </p:cNvPr>
          <p:cNvPicPr>
            <a:picLocks noChangeAspect="1"/>
          </p:cNvPicPr>
          <p:nvPr/>
        </p:nvPicPr>
        <p:blipFill>
          <a:blip r:embed="rId2"/>
          <a:stretch>
            <a:fillRect/>
          </a:stretch>
        </p:blipFill>
        <p:spPr>
          <a:xfrm>
            <a:off x="1059180" y="2317750"/>
            <a:ext cx="3733800" cy="2222500"/>
          </a:xfrm>
          <a:prstGeom prst="rect">
            <a:avLst/>
          </a:prstGeom>
        </p:spPr>
      </p:pic>
      <p:sp>
        <p:nvSpPr>
          <p:cNvPr id="4" name="Rectangle 3">
            <a:extLst>
              <a:ext uri="{FF2B5EF4-FFF2-40B4-BE49-F238E27FC236}">
                <a16:creationId xmlns:a16="http://schemas.microsoft.com/office/drawing/2014/main" id="{C27EDAC1-A666-6242-902F-2159119B63E4}"/>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80665A0-7591-2B46-9C23-E1BB950D4AC3}"/>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16</a:t>
            </a:fld>
            <a:endParaRPr lang="en-US"/>
          </a:p>
        </p:txBody>
      </p:sp>
      <p:pic>
        <p:nvPicPr>
          <p:cNvPr id="7" name="Picture 6">
            <a:extLst>
              <a:ext uri="{FF2B5EF4-FFF2-40B4-BE49-F238E27FC236}">
                <a16:creationId xmlns:a16="http://schemas.microsoft.com/office/drawing/2014/main" id="{72B1444E-389F-9F4C-B1AB-DC76F0CDEF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107874750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3E69FE43-F933-2D4C-8E75-845ACBE77ABA}"/>
              </a:ext>
            </a:extLst>
          </p:cNvPr>
          <p:cNvCxnSpPr/>
          <p:nvPr/>
        </p:nvCxnSpPr>
        <p:spPr>
          <a:xfrm>
            <a:off x="2323759" y="4925586"/>
            <a:ext cx="1595799" cy="853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48836A3-5B11-9A46-A981-43E761BE6E4D}"/>
              </a:ext>
            </a:extLst>
          </p:cNvPr>
          <p:cNvSpPr/>
          <p:nvPr/>
        </p:nvSpPr>
        <p:spPr>
          <a:xfrm>
            <a:off x="508000" y="3932326"/>
            <a:ext cx="1828800" cy="1828800"/>
          </a:xfrm>
          <a:prstGeom prst="ellipse">
            <a:avLst/>
          </a:prstGeom>
          <a:solidFill>
            <a:schemeClr val="tx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24CFD232-4BA6-6D46-8243-72D42D2F31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465" y="4449147"/>
            <a:ext cx="1335870" cy="795161"/>
          </a:xfrm>
          <a:prstGeom prst="rect">
            <a:avLst/>
          </a:prstGeom>
        </p:spPr>
      </p:pic>
      <p:cxnSp>
        <p:nvCxnSpPr>
          <p:cNvPr id="24" name="Straight Connector 23">
            <a:extLst>
              <a:ext uri="{FF2B5EF4-FFF2-40B4-BE49-F238E27FC236}">
                <a16:creationId xmlns:a16="http://schemas.microsoft.com/office/drawing/2014/main" id="{04466765-0C16-994B-A1F0-0DAF361E3B23}"/>
              </a:ext>
            </a:extLst>
          </p:cNvPr>
          <p:cNvCxnSpPr/>
          <p:nvPr/>
        </p:nvCxnSpPr>
        <p:spPr>
          <a:xfrm>
            <a:off x="4489924" y="4929852"/>
            <a:ext cx="6496477"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9BF1DC4-85AA-A14E-873E-838E151AAEFD}"/>
              </a:ext>
            </a:extLst>
          </p:cNvPr>
          <p:cNvSpPr>
            <a:spLocks noChangeAspect="1"/>
          </p:cNvSpPr>
          <p:nvPr/>
        </p:nvSpPr>
        <p:spPr>
          <a:xfrm>
            <a:off x="5181600" y="4023767"/>
            <a:ext cx="1828800" cy="1828800"/>
          </a:xfrm>
          <a:prstGeom prst="ellipse">
            <a:avLst/>
          </a:prstGeom>
          <a:solidFill>
            <a:schemeClr val="accent1">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a16="http://schemas.microsoft.com/office/drawing/2014/main" id="{A3F92999-E65B-D549-B0C1-E979C829022F}"/>
              </a:ext>
            </a:extLst>
          </p:cNvPr>
          <p:cNvSpPr txBox="1">
            <a:spLocks/>
          </p:cNvSpPr>
          <p:nvPr/>
        </p:nvSpPr>
        <p:spPr>
          <a:xfrm>
            <a:off x="838200" y="608965"/>
            <a:ext cx="10515600" cy="13255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200" kern="1200" cap="none" baseline="0">
                <a:solidFill>
                  <a:schemeClr val="tx2"/>
                </a:solidFill>
                <a:latin typeface="+mn-lt"/>
                <a:ea typeface="+mj-ea"/>
                <a:cs typeface="+mj-cs"/>
              </a:defRPr>
            </a:lvl1pPr>
          </a:lstStyle>
          <a:p>
            <a:r>
              <a:rPr lang="en-US" dirty="0"/>
              <a:t>Good Must </a:t>
            </a:r>
            <a:r>
              <a:rPr lang="en-US" b="1" dirty="0">
                <a:latin typeface="Franklin Gothic Demi" panose="020B0603020102020204" pitchFamily="34" charset="0"/>
              </a:rPr>
              <a:t>Grow</a:t>
            </a:r>
            <a:r>
              <a:rPr lang="en-US" dirty="0"/>
              <a:t>. </a:t>
            </a:r>
            <a:br>
              <a:rPr lang="en-US" dirty="0"/>
            </a:br>
            <a:r>
              <a:rPr lang="en-US" dirty="0"/>
              <a:t>Nonprofits Must Stay.</a:t>
            </a:r>
          </a:p>
        </p:txBody>
      </p:sp>
      <p:sp>
        <p:nvSpPr>
          <p:cNvPr id="11" name="Oval 10">
            <a:extLst>
              <a:ext uri="{FF2B5EF4-FFF2-40B4-BE49-F238E27FC236}">
                <a16:creationId xmlns:a16="http://schemas.microsoft.com/office/drawing/2014/main" id="{8409B478-7D19-E94E-9D50-A2001A940F59}"/>
              </a:ext>
            </a:extLst>
          </p:cNvPr>
          <p:cNvSpPr>
            <a:spLocks noChangeAspect="1"/>
          </p:cNvSpPr>
          <p:nvPr/>
        </p:nvSpPr>
        <p:spPr>
          <a:xfrm>
            <a:off x="9855200" y="4023767"/>
            <a:ext cx="1828800" cy="1828800"/>
          </a:xfrm>
          <a:prstGeom prst="ellipse">
            <a:avLst/>
          </a:prstGeom>
          <a:solidFill>
            <a:schemeClr val="accent1">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2D47346B-36B9-6B4E-99FB-FBBAADC679E6}"/>
              </a:ext>
            </a:extLst>
          </p:cNvPr>
          <p:cNvSpPr/>
          <p:nvPr/>
        </p:nvSpPr>
        <p:spPr>
          <a:xfrm>
            <a:off x="2844800" y="4023767"/>
            <a:ext cx="1828800" cy="18288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3646E66-2409-5B46-A0DD-10F7CA161D46}"/>
              </a:ext>
            </a:extLst>
          </p:cNvPr>
          <p:cNvSpPr>
            <a:spLocks noChangeAspect="1"/>
          </p:cNvSpPr>
          <p:nvPr/>
        </p:nvSpPr>
        <p:spPr>
          <a:xfrm>
            <a:off x="7518400" y="4023767"/>
            <a:ext cx="1828800" cy="1828800"/>
          </a:xfrm>
          <a:prstGeom prst="ellipse">
            <a:avLst/>
          </a:prstGeom>
          <a:solidFill>
            <a:schemeClr val="accent1">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C75F5F5-CCE5-4744-848A-6056D24C0210}"/>
              </a:ext>
            </a:extLst>
          </p:cNvPr>
          <p:cNvSpPr/>
          <p:nvPr/>
        </p:nvSpPr>
        <p:spPr>
          <a:xfrm>
            <a:off x="4207554" y="3007204"/>
            <a:ext cx="3776893" cy="492443"/>
          </a:xfrm>
          <a:prstGeom prst="rect">
            <a:avLst/>
          </a:prstGeom>
          <a:ln>
            <a:noFill/>
          </a:ln>
        </p:spPr>
        <p:txBody>
          <a:bodyPr wrap="square">
            <a:spAutoFit/>
          </a:bodyPr>
          <a:lstStyle/>
          <a:p>
            <a:pPr algn="ctr"/>
            <a:r>
              <a:rPr lang="en-US" sz="2600" dirty="0">
                <a:solidFill>
                  <a:schemeClr val="accent1"/>
                </a:solidFill>
                <a:latin typeface="Franklin Gothic Demi" panose="020B0603020102020204" pitchFamily="34" charset="0"/>
                <a:ea typeface="Cooper Hewitt Book" charset="0"/>
                <a:cs typeface="Cooper Hewitt Book" charset="0"/>
              </a:rPr>
              <a:t>Social Good Landscape</a:t>
            </a:r>
          </a:p>
        </p:txBody>
      </p:sp>
      <p:cxnSp>
        <p:nvCxnSpPr>
          <p:cNvPr id="16" name="Straight Arrow Connector 15">
            <a:extLst>
              <a:ext uri="{FF2B5EF4-FFF2-40B4-BE49-F238E27FC236}">
                <a16:creationId xmlns:a16="http://schemas.microsoft.com/office/drawing/2014/main" id="{69A72513-0F1B-F64E-ACB9-19AC4C404DE5}"/>
              </a:ext>
            </a:extLst>
          </p:cNvPr>
          <p:cNvCxnSpPr/>
          <p:nvPr/>
        </p:nvCxnSpPr>
        <p:spPr>
          <a:xfrm flipH="1">
            <a:off x="838200" y="3277962"/>
            <a:ext cx="3291840" cy="0"/>
          </a:xfrm>
          <a:prstGeom prst="straightConnector1">
            <a:avLst/>
          </a:prstGeom>
          <a:ln w="254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8078101-1595-6243-9973-1E9DCEA7F93A}"/>
              </a:ext>
            </a:extLst>
          </p:cNvPr>
          <p:cNvSpPr/>
          <p:nvPr/>
        </p:nvSpPr>
        <p:spPr>
          <a:xfrm>
            <a:off x="5273040" y="4738112"/>
            <a:ext cx="1645921" cy="400110"/>
          </a:xfrm>
          <a:prstGeom prst="rect">
            <a:avLst/>
          </a:prstGeom>
        </p:spPr>
        <p:txBody>
          <a:bodyPr wrap="square" lIns="91440">
            <a:spAutoFit/>
          </a:bodyPr>
          <a:lstStyle/>
          <a:p>
            <a:pPr algn="ctr">
              <a:lnSpc>
                <a:spcPct val="100000"/>
              </a:lnSpc>
            </a:pPr>
            <a:r>
              <a:rPr lang="en-US" sz="2000" spc="-50" dirty="0">
                <a:solidFill>
                  <a:schemeClr val="tx2"/>
                </a:solidFill>
                <a:ea typeface="Cooper Hewitt Semibold" charset="0"/>
                <a:cs typeface="Cooper Hewitt Semibold" charset="0"/>
              </a:rPr>
              <a:t>Corporations</a:t>
            </a:r>
          </a:p>
        </p:txBody>
      </p:sp>
      <p:sp>
        <p:nvSpPr>
          <p:cNvPr id="20" name="Rectangle 19">
            <a:extLst>
              <a:ext uri="{FF2B5EF4-FFF2-40B4-BE49-F238E27FC236}">
                <a16:creationId xmlns:a16="http://schemas.microsoft.com/office/drawing/2014/main" id="{80C1DF9A-71FE-224F-BD26-9466066AB600}"/>
              </a:ext>
            </a:extLst>
          </p:cNvPr>
          <p:cNvSpPr/>
          <p:nvPr/>
        </p:nvSpPr>
        <p:spPr>
          <a:xfrm>
            <a:off x="7609840" y="4430336"/>
            <a:ext cx="1645921" cy="1015663"/>
          </a:xfrm>
          <a:prstGeom prst="rect">
            <a:avLst/>
          </a:prstGeom>
        </p:spPr>
        <p:txBody>
          <a:bodyPr wrap="square" lIns="91440">
            <a:spAutoFit/>
          </a:bodyPr>
          <a:lstStyle/>
          <a:p>
            <a:pPr algn="ctr">
              <a:lnSpc>
                <a:spcPct val="100000"/>
              </a:lnSpc>
            </a:pPr>
            <a:r>
              <a:rPr lang="en-US" sz="2000" spc="-50" dirty="0">
                <a:solidFill>
                  <a:schemeClr val="tx2"/>
                </a:solidFill>
                <a:ea typeface="Cooper Hewitt Semibold" charset="0"/>
                <a:cs typeface="Cooper Hewitt Semibold" charset="0"/>
              </a:rPr>
              <a:t>Government &amp; Public Institutions</a:t>
            </a:r>
          </a:p>
        </p:txBody>
      </p:sp>
      <p:sp>
        <p:nvSpPr>
          <p:cNvPr id="21" name="Rectangle 20">
            <a:extLst>
              <a:ext uri="{FF2B5EF4-FFF2-40B4-BE49-F238E27FC236}">
                <a16:creationId xmlns:a16="http://schemas.microsoft.com/office/drawing/2014/main" id="{B8C5E2B1-9144-AD47-8030-D1FF30D3803A}"/>
              </a:ext>
            </a:extLst>
          </p:cNvPr>
          <p:cNvSpPr/>
          <p:nvPr/>
        </p:nvSpPr>
        <p:spPr>
          <a:xfrm>
            <a:off x="9946640" y="4584224"/>
            <a:ext cx="1645921" cy="707886"/>
          </a:xfrm>
          <a:prstGeom prst="rect">
            <a:avLst/>
          </a:prstGeom>
        </p:spPr>
        <p:txBody>
          <a:bodyPr wrap="square" lIns="91440">
            <a:spAutoFit/>
          </a:bodyPr>
          <a:lstStyle/>
          <a:p>
            <a:pPr algn="ctr">
              <a:lnSpc>
                <a:spcPct val="100000"/>
              </a:lnSpc>
            </a:pPr>
            <a:r>
              <a:rPr lang="en-US" sz="2000" spc="-50" dirty="0">
                <a:solidFill>
                  <a:schemeClr val="tx2"/>
                </a:solidFill>
                <a:ea typeface="Cooper Hewitt Semibold" charset="0"/>
                <a:cs typeface="Cooper Hewitt Semibold" charset="0"/>
              </a:rPr>
              <a:t>Social Entrepreneurs</a:t>
            </a:r>
          </a:p>
        </p:txBody>
      </p:sp>
      <p:sp>
        <p:nvSpPr>
          <p:cNvPr id="22" name="Rectangle 21">
            <a:extLst>
              <a:ext uri="{FF2B5EF4-FFF2-40B4-BE49-F238E27FC236}">
                <a16:creationId xmlns:a16="http://schemas.microsoft.com/office/drawing/2014/main" id="{CB8E5484-B64A-7C4B-8C8A-B2D3ED51776A}"/>
              </a:ext>
            </a:extLst>
          </p:cNvPr>
          <p:cNvSpPr/>
          <p:nvPr/>
        </p:nvSpPr>
        <p:spPr>
          <a:xfrm>
            <a:off x="2936240" y="4584224"/>
            <a:ext cx="1645921" cy="707886"/>
          </a:xfrm>
          <a:prstGeom prst="rect">
            <a:avLst/>
          </a:prstGeom>
        </p:spPr>
        <p:txBody>
          <a:bodyPr wrap="square" lIns="91440">
            <a:spAutoFit/>
          </a:bodyPr>
          <a:lstStyle/>
          <a:p>
            <a:pPr algn="ctr">
              <a:lnSpc>
                <a:spcPct val="100000"/>
              </a:lnSpc>
            </a:pPr>
            <a:r>
              <a:rPr lang="en-US" sz="2000" spc="-50" dirty="0">
                <a:solidFill>
                  <a:schemeClr val="bg1"/>
                </a:solidFill>
                <a:ea typeface="Cooper Hewitt Semibold" charset="0"/>
                <a:cs typeface="Cooper Hewitt Semibold" charset="0"/>
              </a:rPr>
              <a:t>Traditional Nonprofit</a:t>
            </a:r>
          </a:p>
        </p:txBody>
      </p:sp>
      <p:cxnSp>
        <p:nvCxnSpPr>
          <p:cNvPr id="28" name="Straight Arrow Connector 27">
            <a:extLst>
              <a:ext uri="{FF2B5EF4-FFF2-40B4-BE49-F238E27FC236}">
                <a16:creationId xmlns:a16="http://schemas.microsoft.com/office/drawing/2014/main" id="{0B2E7886-CE33-8540-A7B1-46F8C38E9CFC}"/>
              </a:ext>
            </a:extLst>
          </p:cNvPr>
          <p:cNvCxnSpPr/>
          <p:nvPr/>
        </p:nvCxnSpPr>
        <p:spPr>
          <a:xfrm flipH="1">
            <a:off x="8061960" y="3277962"/>
            <a:ext cx="3291840" cy="0"/>
          </a:xfrm>
          <a:prstGeom prst="straightConnector1">
            <a:avLst/>
          </a:prstGeom>
          <a:ln w="254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E4DDB58-FC2F-5141-A8AA-CB2C49A9136C}"/>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5">
            <a:extLst>
              <a:ext uri="{FF2B5EF4-FFF2-40B4-BE49-F238E27FC236}">
                <a16:creationId xmlns:a16="http://schemas.microsoft.com/office/drawing/2014/main" id="{EA913438-6BF7-E049-BB66-595E262CD322}"/>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17</a:t>
            </a:fld>
            <a:endParaRPr lang="en-US"/>
          </a:p>
        </p:txBody>
      </p:sp>
      <p:pic>
        <p:nvPicPr>
          <p:cNvPr id="27" name="Picture 26">
            <a:extLst>
              <a:ext uri="{FF2B5EF4-FFF2-40B4-BE49-F238E27FC236}">
                <a16:creationId xmlns:a16="http://schemas.microsoft.com/office/drawing/2014/main" id="{B9EBE91D-2FF8-5A4C-A719-20E59077C2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3688059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940962D3-BEBE-7645-B5E5-956877A747DA}"/>
              </a:ext>
            </a:extLst>
          </p:cNvPr>
          <p:cNvSpPr/>
          <p:nvPr/>
        </p:nvSpPr>
        <p:spPr>
          <a:xfrm>
            <a:off x="1764797" y="2625390"/>
            <a:ext cx="2011211" cy="201121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ABEFD2FB-9112-AB40-804C-D548BD797FB7}"/>
              </a:ext>
            </a:extLst>
          </p:cNvPr>
          <p:cNvSpPr/>
          <p:nvPr/>
        </p:nvSpPr>
        <p:spPr>
          <a:xfrm>
            <a:off x="5090394" y="2625390"/>
            <a:ext cx="2011211" cy="201121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17597FC-BE14-E844-A56A-D4D642BB0A5D}"/>
              </a:ext>
            </a:extLst>
          </p:cNvPr>
          <p:cNvSpPr>
            <a:spLocks noGrp="1"/>
          </p:cNvSpPr>
          <p:nvPr>
            <p:ph type="title"/>
          </p:nvPr>
        </p:nvSpPr>
        <p:spPr/>
        <p:txBody>
          <a:bodyPr/>
          <a:lstStyle/>
          <a:p>
            <a:r>
              <a:rPr lang="en-US" b="1" dirty="0">
                <a:latin typeface="Franklin Gothic Demi" panose="020B0603020102020204" pitchFamily="34" charset="0"/>
              </a:rPr>
              <a:t>Build</a:t>
            </a:r>
            <a:r>
              <a:rPr lang="en-US" dirty="0"/>
              <a:t> Community</a:t>
            </a:r>
          </a:p>
        </p:txBody>
      </p:sp>
      <p:sp>
        <p:nvSpPr>
          <p:cNvPr id="15" name="Rectangle 14">
            <a:extLst>
              <a:ext uri="{FF2B5EF4-FFF2-40B4-BE49-F238E27FC236}">
                <a16:creationId xmlns:a16="http://schemas.microsoft.com/office/drawing/2014/main" id="{10F54613-B309-3046-BBBA-AB7CBADCD612}"/>
              </a:ext>
            </a:extLst>
          </p:cNvPr>
          <p:cNvSpPr/>
          <p:nvPr/>
        </p:nvSpPr>
        <p:spPr>
          <a:xfrm>
            <a:off x="974760" y="4866611"/>
            <a:ext cx="3694740" cy="892552"/>
          </a:xfrm>
          <a:prstGeom prst="rect">
            <a:avLst/>
          </a:prstGeom>
        </p:spPr>
        <p:txBody>
          <a:bodyPr wrap="square" lIns="91440">
            <a:spAutoFit/>
          </a:bodyPr>
          <a:lstStyle/>
          <a:p>
            <a:pPr algn="ctr">
              <a:lnSpc>
                <a:spcPct val="100000"/>
              </a:lnSpc>
            </a:pPr>
            <a:r>
              <a:rPr lang="en-US" sz="2600" spc="-50" dirty="0">
                <a:solidFill>
                  <a:schemeClr val="bg1"/>
                </a:solidFill>
                <a:latin typeface="Franklin Gothic Demi" panose="020B0603020102020204" pitchFamily="34" charset="0"/>
                <a:ea typeface="Cooper Hewitt Semibold" charset="0"/>
                <a:cs typeface="Cooper Hewitt Semibold" charset="0"/>
              </a:rPr>
              <a:t>In-Person</a:t>
            </a:r>
            <a:br>
              <a:rPr lang="en-US" sz="2600" spc="-50" dirty="0">
                <a:solidFill>
                  <a:schemeClr val="bg1"/>
                </a:solidFill>
                <a:latin typeface="Franklin Gothic Demi" panose="020B0603020102020204" pitchFamily="34" charset="0"/>
                <a:ea typeface="Cooper Hewitt Semibold" charset="0"/>
                <a:cs typeface="Cooper Hewitt Semibold" charset="0"/>
              </a:rPr>
            </a:br>
            <a:r>
              <a:rPr lang="en-US" sz="2600" spc="-50" dirty="0">
                <a:solidFill>
                  <a:schemeClr val="bg1"/>
                </a:solidFill>
                <a:latin typeface="Franklin Gothic Demi" panose="020B0603020102020204" pitchFamily="34" charset="0"/>
                <a:ea typeface="Cooper Hewitt Semibold" charset="0"/>
                <a:cs typeface="Cooper Hewitt Semibold" charset="0"/>
              </a:rPr>
              <a:t>Engagement</a:t>
            </a:r>
            <a:endParaRPr lang="en-US" sz="2600" spc="-50" dirty="0">
              <a:solidFill>
                <a:schemeClr val="bg1"/>
              </a:solidFill>
              <a:ea typeface="Cooper Hewitt Semibold" charset="0"/>
              <a:cs typeface="Cooper Hewitt Semibold" charset="0"/>
            </a:endParaRPr>
          </a:p>
        </p:txBody>
      </p:sp>
      <p:sp>
        <p:nvSpPr>
          <p:cNvPr id="23" name="Oval 22">
            <a:extLst>
              <a:ext uri="{FF2B5EF4-FFF2-40B4-BE49-F238E27FC236}">
                <a16:creationId xmlns:a16="http://schemas.microsoft.com/office/drawing/2014/main" id="{7FF13FC3-4AAC-3349-B440-2F979A723782}"/>
              </a:ext>
            </a:extLst>
          </p:cNvPr>
          <p:cNvSpPr/>
          <p:nvPr/>
        </p:nvSpPr>
        <p:spPr>
          <a:xfrm>
            <a:off x="9342589" y="-191683"/>
            <a:ext cx="2011211" cy="2011211"/>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6F384AE4-43AD-0147-A1E8-1729AFBBD9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69387" y="236284"/>
            <a:ext cx="1157613" cy="1157613"/>
          </a:xfrm>
          <a:prstGeom prst="rect">
            <a:avLst/>
          </a:prstGeom>
        </p:spPr>
      </p:pic>
      <p:sp>
        <p:nvSpPr>
          <p:cNvPr id="25" name="Rectangle 24">
            <a:extLst>
              <a:ext uri="{FF2B5EF4-FFF2-40B4-BE49-F238E27FC236}">
                <a16:creationId xmlns:a16="http://schemas.microsoft.com/office/drawing/2014/main" id="{24A8E997-98B5-9344-89DC-2E2D20350F4F}"/>
              </a:ext>
            </a:extLst>
          </p:cNvPr>
          <p:cNvSpPr/>
          <p:nvPr/>
        </p:nvSpPr>
        <p:spPr>
          <a:xfrm>
            <a:off x="4288437" y="4866611"/>
            <a:ext cx="3694740" cy="892552"/>
          </a:xfrm>
          <a:prstGeom prst="rect">
            <a:avLst/>
          </a:prstGeom>
        </p:spPr>
        <p:txBody>
          <a:bodyPr wrap="square" lIns="91440">
            <a:spAutoFit/>
          </a:bodyPr>
          <a:lstStyle/>
          <a:p>
            <a:pPr algn="ctr">
              <a:lnSpc>
                <a:spcPct val="100000"/>
              </a:lnSpc>
            </a:pPr>
            <a:r>
              <a:rPr lang="en-US" sz="2600" spc="-50" dirty="0">
                <a:solidFill>
                  <a:schemeClr val="bg1"/>
                </a:solidFill>
                <a:latin typeface="Franklin Gothic Demi" panose="020B0603020102020204" pitchFamily="34" charset="0"/>
                <a:ea typeface="Cooper Hewitt Semibold" charset="0"/>
                <a:cs typeface="Cooper Hewitt Semibold" charset="0"/>
              </a:rPr>
              <a:t>Audience</a:t>
            </a:r>
            <a:br>
              <a:rPr lang="en-US" sz="2600" spc="-50" dirty="0">
                <a:solidFill>
                  <a:schemeClr val="bg1"/>
                </a:solidFill>
                <a:latin typeface="Franklin Gothic Demi" panose="020B0603020102020204" pitchFamily="34" charset="0"/>
                <a:ea typeface="Cooper Hewitt Semibold" charset="0"/>
                <a:cs typeface="Cooper Hewitt Semibold" charset="0"/>
              </a:rPr>
            </a:br>
            <a:r>
              <a:rPr lang="en-US" sz="2600" spc="-50" dirty="0">
                <a:solidFill>
                  <a:schemeClr val="bg1"/>
                </a:solidFill>
                <a:latin typeface="Franklin Gothic Demi" panose="020B0603020102020204" pitchFamily="34" charset="0"/>
                <a:ea typeface="Cooper Hewitt Semibold" charset="0"/>
                <a:cs typeface="Cooper Hewitt Semibold" charset="0"/>
              </a:rPr>
              <a:t>Building</a:t>
            </a:r>
            <a:endParaRPr lang="en-US" sz="2600" spc="-50" dirty="0">
              <a:solidFill>
                <a:schemeClr val="bg1"/>
              </a:solidFill>
              <a:ea typeface="Cooper Hewitt Semibold" charset="0"/>
              <a:cs typeface="Cooper Hewitt Semibold" charset="0"/>
            </a:endParaRPr>
          </a:p>
        </p:txBody>
      </p:sp>
      <p:sp>
        <p:nvSpPr>
          <p:cNvPr id="28" name="Rectangle 27">
            <a:extLst>
              <a:ext uri="{FF2B5EF4-FFF2-40B4-BE49-F238E27FC236}">
                <a16:creationId xmlns:a16="http://schemas.microsoft.com/office/drawing/2014/main" id="{F6534D7E-BF4D-234D-BAC2-A19B84091AE8}"/>
              </a:ext>
            </a:extLst>
          </p:cNvPr>
          <p:cNvSpPr/>
          <p:nvPr/>
        </p:nvSpPr>
        <p:spPr>
          <a:xfrm>
            <a:off x="7598048" y="4866611"/>
            <a:ext cx="3694740" cy="892552"/>
          </a:xfrm>
          <a:prstGeom prst="rect">
            <a:avLst/>
          </a:prstGeom>
        </p:spPr>
        <p:txBody>
          <a:bodyPr wrap="square" lIns="91440">
            <a:spAutoFit/>
          </a:bodyPr>
          <a:lstStyle/>
          <a:p>
            <a:pPr algn="ctr">
              <a:lnSpc>
                <a:spcPct val="100000"/>
              </a:lnSpc>
            </a:pPr>
            <a:r>
              <a:rPr lang="en-US" sz="2600" spc="-50" dirty="0">
                <a:solidFill>
                  <a:schemeClr val="bg1"/>
                </a:solidFill>
                <a:latin typeface="Franklin Gothic Demi" panose="020B0603020102020204" pitchFamily="34" charset="0"/>
                <a:ea typeface="Cooper Hewitt Semibold" charset="0"/>
                <a:cs typeface="Cooper Hewitt Semibold" charset="0"/>
              </a:rPr>
              <a:t>Virtual</a:t>
            </a:r>
            <a:br>
              <a:rPr lang="en-US" sz="2600" spc="-50" dirty="0">
                <a:solidFill>
                  <a:schemeClr val="bg1"/>
                </a:solidFill>
                <a:latin typeface="Franklin Gothic Demi" panose="020B0603020102020204" pitchFamily="34" charset="0"/>
                <a:ea typeface="Cooper Hewitt Semibold" charset="0"/>
                <a:cs typeface="Cooper Hewitt Semibold" charset="0"/>
              </a:rPr>
            </a:br>
            <a:r>
              <a:rPr lang="en-US" sz="2600" spc="-50" dirty="0">
                <a:solidFill>
                  <a:schemeClr val="bg1"/>
                </a:solidFill>
                <a:latin typeface="Franklin Gothic Demi" panose="020B0603020102020204" pitchFamily="34" charset="0"/>
                <a:ea typeface="Cooper Hewitt Semibold" charset="0"/>
                <a:cs typeface="Cooper Hewitt Semibold" charset="0"/>
              </a:rPr>
              <a:t>Engagement</a:t>
            </a:r>
            <a:endParaRPr lang="en-US" sz="2600" spc="-50" dirty="0">
              <a:solidFill>
                <a:schemeClr val="bg1"/>
              </a:solidFill>
              <a:ea typeface="Cooper Hewitt Semibold" charset="0"/>
              <a:cs typeface="Cooper Hewitt Semibold" charset="0"/>
            </a:endParaRPr>
          </a:p>
        </p:txBody>
      </p:sp>
      <p:pic>
        <p:nvPicPr>
          <p:cNvPr id="13" name="Picture 12">
            <a:extLst>
              <a:ext uri="{FF2B5EF4-FFF2-40B4-BE49-F238E27FC236}">
                <a16:creationId xmlns:a16="http://schemas.microsoft.com/office/drawing/2014/main" id="{FFF4D85B-B786-9446-89D8-6CF6BFB27A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3856" y="3108812"/>
            <a:ext cx="1293092" cy="1123879"/>
          </a:xfrm>
          <a:prstGeom prst="rect">
            <a:avLst/>
          </a:prstGeom>
        </p:spPr>
      </p:pic>
      <p:pic>
        <p:nvPicPr>
          <p:cNvPr id="14" name="Picture 13">
            <a:extLst>
              <a:ext uri="{FF2B5EF4-FFF2-40B4-BE49-F238E27FC236}">
                <a16:creationId xmlns:a16="http://schemas.microsoft.com/office/drawing/2014/main" id="{A9B2C535-7475-3E49-9107-C51FDFDFC4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2155" y="3118029"/>
            <a:ext cx="1247689" cy="1025932"/>
          </a:xfrm>
          <a:prstGeom prst="rect">
            <a:avLst/>
          </a:prstGeom>
        </p:spPr>
      </p:pic>
      <p:sp>
        <p:nvSpPr>
          <p:cNvPr id="33" name="Oval 32">
            <a:extLst>
              <a:ext uri="{FF2B5EF4-FFF2-40B4-BE49-F238E27FC236}">
                <a16:creationId xmlns:a16="http://schemas.microsoft.com/office/drawing/2014/main" id="{47C10E82-D3E5-4841-BF50-94318C91DB8B}"/>
              </a:ext>
            </a:extLst>
          </p:cNvPr>
          <p:cNvSpPr/>
          <p:nvPr/>
        </p:nvSpPr>
        <p:spPr>
          <a:xfrm>
            <a:off x="8439813" y="2625390"/>
            <a:ext cx="2011211" cy="201121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EABFB49C-EB78-E641-8F62-375ACE0B35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7563" y="3031633"/>
            <a:ext cx="1095710" cy="1198725"/>
          </a:xfrm>
          <a:prstGeom prst="rect">
            <a:avLst/>
          </a:prstGeom>
        </p:spPr>
      </p:pic>
      <p:sp>
        <p:nvSpPr>
          <p:cNvPr id="16" name="Rectangle 15">
            <a:extLst>
              <a:ext uri="{FF2B5EF4-FFF2-40B4-BE49-F238E27FC236}">
                <a16:creationId xmlns:a16="http://schemas.microsoft.com/office/drawing/2014/main" id="{C31604DE-0616-F148-9E27-3BF55F26D49A}"/>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DDFD2222-C86C-B34B-9F24-6AB593D120A9}"/>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18</a:t>
            </a:fld>
            <a:endParaRPr lang="en-US"/>
          </a:p>
        </p:txBody>
      </p:sp>
      <p:pic>
        <p:nvPicPr>
          <p:cNvPr id="18" name="Picture 17">
            <a:extLst>
              <a:ext uri="{FF2B5EF4-FFF2-40B4-BE49-F238E27FC236}">
                <a16:creationId xmlns:a16="http://schemas.microsoft.com/office/drawing/2014/main" id="{5784082E-5255-5F4F-A373-21F1D7D8BA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102442852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66C3C8-FF2C-6347-9EA4-B24B8CA5F421}"/>
              </a:ext>
            </a:extLst>
          </p:cNvPr>
          <p:cNvSpPr>
            <a:spLocks noGrp="1"/>
          </p:cNvSpPr>
          <p:nvPr>
            <p:ph type="body" sz="quarter" idx="25"/>
          </p:nvPr>
        </p:nvSpPr>
        <p:spPr>
          <a:xfrm>
            <a:off x="607240" y="1594885"/>
            <a:ext cx="5948105" cy="3710762"/>
          </a:xfrm>
        </p:spPr>
        <p:txBody>
          <a:bodyPr>
            <a:noAutofit/>
          </a:bodyPr>
          <a:lstStyle/>
          <a:p>
            <a:pPr>
              <a:lnSpc>
                <a:spcPct val="100000"/>
              </a:lnSpc>
            </a:pPr>
            <a:r>
              <a:rPr lang="en-US" sz="2400" dirty="0">
                <a:ea typeface="Cooper Hewitt Book" charset="0"/>
                <a:cs typeface="Cooper Hewitt Book" charset="0"/>
              </a:rPr>
              <a:t>One of America’s most defining characteristics is how private individuals organize to advance their vision of public good. The vitality of America—and of our democracy—depends on that powerful, cacophonous, independent energy. </a:t>
            </a:r>
            <a:r>
              <a:rPr lang="en-US" sz="2400" dirty="0" err="1">
                <a:ea typeface="Cooper Hewitt Book" charset="0"/>
                <a:cs typeface="Cooper Hewitt Book" charset="0"/>
              </a:rPr>
              <a:t>Bridgespan</a:t>
            </a:r>
            <a:r>
              <a:rPr lang="en-US" sz="2400" dirty="0">
                <a:ea typeface="Cooper Hewitt Book" charset="0"/>
                <a:cs typeface="Cooper Hewitt Book" charset="0"/>
              </a:rPr>
              <a:t> has been a member of Independent Sector for the last 20 years because none of what we do would be possible without a strong independent sector.</a:t>
            </a:r>
          </a:p>
        </p:txBody>
      </p:sp>
      <p:sp>
        <p:nvSpPr>
          <p:cNvPr id="4" name="Text Placeholder 3">
            <a:extLst>
              <a:ext uri="{FF2B5EF4-FFF2-40B4-BE49-F238E27FC236}">
                <a16:creationId xmlns:a16="http://schemas.microsoft.com/office/drawing/2014/main" id="{B0D56D33-D2A7-4743-9729-B526040AEBF3}"/>
              </a:ext>
            </a:extLst>
          </p:cNvPr>
          <p:cNvSpPr>
            <a:spLocks noGrp="1"/>
          </p:cNvSpPr>
          <p:nvPr>
            <p:ph type="body" sz="quarter" idx="26"/>
          </p:nvPr>
        </p:nvSpPr>
        <p:spPr/>
        <p:txBody>
          <a:bodyPr/>
          <a:lstStyle/>
          <a:p>
            <a:pPr>
              <a:lnSpc>
                <a:spcPct val="100000"/>
              </a:lnSpc>
            </a:pPr>
            <a:r>
              <a:rPr lang="en-US" dirty="0"/>
              <a:t>JEFF BRADACH</a:t>
            </a:r>
          </a:p>
        </p:txBody>
      </p:sp>
      <p:sp>
        <p:nvSpPr>
          <p:cNvPr id="5" name="Text Placeholder 4">
            <a:extLst>
              <a:ext uri="{FF2B5EF4-FFF2-40B4-BE49-F238E27FC236}">
                <a16:creationId xmlns:a16="http://schemas.microsoft.com/office/drawing/2014/main" id="{B0CB8BEE-B200-E145-B44F-23F47346FF68}"/>
              </a:ext>
            </a:extLst>
          </p:cNvPr>
          <p:cNvSpPr>
            <a:spLocks noGrp="1"/>
          </p:cNvSpPr>
          <p:nvPr>
            <p:ph type="body" sz="quarter" idx="27"/>
          </p:nvPr>
        </p:nvSpPr>
        <p:spPr>
          <a:xfrm>
            <a:off x="7375141" y="5380586"/>
            <a:ext cx="3818983" cy="741918"/>
          </a:xfrm>
        </p:spPr>
        <p:txBody>
          <a:bodyPr anchor="t" anchorCtr="0">
            <a:noAutofit/>
          </a:bodyPr>
          <a:lstStyle/>
          <a:p>
            <a:pPr>
              <a:lnSpc>
                <a:spcPct val="100000"/>
              </a:lnSpc>
            </a:pPr>
            <a:r>
              <a:rPr lang="en-US" b="0" dirty="0"/>
              <a:t>IS Board Chair and Co-Founder, The </a:t>
            </a:r>
            <a:r>
              <a:rPr lang="en-US" b="0" dirty="0" err="1"/>
              <a:t>Bridgespan</a:t>
            </a:r>
            <a:r>
              <a:rPr lang="en-US" b="0" dirty="0"/>
              <a:t> Group</a:t>
            </a:r>
          </a:p>
        </p:txBody>
      </p:sp>
      <p:sp>
        <p:nvSpPr>
          <p:cNvPr id="6" name="Rectangle 5">
            <a:extLst>
              <a:ext uri="{FF2B5EF4-FFF2-40B4-BE49-F238E27FC236}">
                <a16:creationId xmlns:a16="http://schemas.microsoft.com/office/drawing/2014/main" id="{874DEC70-3F93-EA40-939D-B74D2232E415}"/>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0A61F5EC-AD7D-2347-BC1D-CABE979747A7}"/>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19</a:t>
            </a:fld>
            <a:endParaRPr lang="en-US"/>
          </a:p>
        </p:txBody>
      </p:sp>
      <p:pic>
        <p:nvPicPr>
          <p:cNvPr id="9" name="Picture 8">
            <a:extLst>
              <a:ext uri="{FF2B5EF4-FFF2-40B4-BE49-F238E27FC236}">
                <a16:creationId xmlns:a16="http://schemas.microsoft.com/office/drawing/2014/main" id="{C957E6F5-5D9B-3345-B0FA-80A555D98C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pic>
        <p:nvPicPr>
          <p:cNvPr id="14" name="Picture 13">
            <a:extLst>
              <a:ext uri="{FF2B5EF4-FFF2-40B4-BE49-F238E27FC236}">
                <a16:creationId xmlns:a16="http://schemas.microsoft.com/office/drawing/2014/main" id="{C75A8043-8D3F-4D47-9EAA-EEA4CEEE93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6959" y="-122785"/>
            <a:ext cx="4636008" cy="4636008"/>
          </a:xfrm>
          <a:prstGeom prst="rect">
            <a:avLst/>
          </a:prstGeom>
        </p:spPr>
      </p:pic>
    </p:spTree>
    <p:extLst>
      <p:ext uri="{BB962C8B-B14F-4D97-AF65-F5344CB8AC3E}">
        <p14:creationId xmlns:p14="http://schemas.microsoft.com/office/powerpoint/2010/main" val="148980820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0" y="0"/>
            <a:ext cx="5766035" cy="6858000"/>
          </a:xfrm>
          <a:prstGeom prst="rect">
            <a:avLst/>
          </a:prstGeom>
        </p:spPr>
      </p:pic>
      <p:sp>
        <p:nvSpPr>
          <p:cNvPr id="25" name="Rectangle 24"/>
          <p:cNvSpPr/>
          <p:nvPr/>
        </p:nvSpPr>
        <p:spPr>
          <a:xfrm>
            <a:off x="5766034" y="0"/>
            <a:ext cx="6425965" cy="6858001"/>
          </a:xfrm>
          <a:prstGeom prst="rect">
            <a:avLst/>
          </a:prstGeom>
          <a:gradFill>
            <a:gsLst>
              <a:gs pos="13000">
                <a:schemeClr val="tx2">
                  <a:lumMod val="50000"/>
                </a:schemeClr>
              </a:gs>
              <a:gs pos="100000">
                <a:schemeClr val="tx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464" y="-1"/>
            <a:ext cx="5791681" cy="6858001"/>
          </a:xfrm>
          <a:prstGeom prst="rect">
            <a:avLst/>
          </a:prstGeom>
          <a:gradFill>
            <a:gsLst>
              <a:gs pos="0">
                <a:schemeClr val="accent1">
                  <a:alpha val="73000"/>
                </a:schemeClr>
              </a:gs>
              <a:gs pos="100000">
                <a:schemeClr val="accent2">
                  <a:lumMod val="75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E68804-C4F5-AD4F-B98B-0BFAD45B7EE8}"/>
              </a:ext>
            </a:extLst>
          </p:cNvPr>
          <p:cNvSpPr/>
          <p:nvPr/>
        </p:nvSpPr>
        <p:spPr>
          <a:xfrm>
            <a:off x="6051143" y="306403"/>
            <a:ext cx="2383356" cy="769441"/>
          </a:xfrm>
          <a:prstGeom prst="rect">
            <a:avLst/>
          </a:prstGeom>
        </p:spPr>
        <p:txBody>
          <a:bodyPr wrap="square">
            <a:spAutoFit/>
          </a:bodyPr>
          <a:lstStyle/>
          <a:p>
            <a:pPr algn="ctr"/>
            <a:r>
              <a:rPr lang="en-US" sz="2200" i="1" dirty="0">
                <a:solidFill>
                  <a:schemeClr val="bg1"/>
                </a:solidFill>
                <a:latin typeface="Cooper Hewitt Book" charset="0"/>
                <a:ea typeface="Cooper Hewitt Book" charset="0"/>
                <a:cs typeface="Cooper Hewitt Book" charset="0"/>
              </a:rPr>
              <a:t>The middle class is shrinking</a:t>
            </a:r>
          </a:p>
        </p:txBody>
      </p:sp>
      <p:sp>
        <p:nvSpPr>
          <p:cNvPr id="13" name="Rectangle 12">
            <a:extLst>
              <a:ext uri="{FF2B5EF4-FFF2-40B4-BE49-F238E27FC236}">
                <a16:creationId xmlns:a16="http://schemas.microsoft.com/office/drawing/2014/main" id="{6F242720-AD40-3E4A-82FD-D27DFF51EDE2}"/>
              </a:ext>
            </a:extLst>
          </p:cNvPr>
          <p:cNvSpPr/>
          <p:nvPr/>
        </p:nvSpPr>
        <p:spPr>
          <a:xfrm>
            <a:off x="8503413" y="993811"/>
            <a:ext cx="3445874" cy="1107996"/>
          </a:xfrm>
          <a:prstGeom prst="rect">
            <a:avLst/>
          </a:prstGeom>
        </p:spPr>
        <p:txBody>
          <a:bodyPr wrap="square">
            <a:spAutoFit/>
          </a:bodyPr>
          <a:lstStyle/>
          <a:p>
            <a:pPr algn="ctr"/>
            <a:r>
              <a:rPr lang="en-US" sz="2200" i="1" dirty="0">
                <a:solidFill>
                  <a:schemeClr val="bg1"/>
                </a:solidFill>
                <a:latin typeface="Cooper Hewitt Book" charset="0"/>
                <a:ea typeface="Cooper Hewitt Book" charset="0"/>
                <a:cs typeface="Cooper Hewitt Book" charset="0"/>
              </a:rPr>
              <a:t>We worry that  our children  won’t enjoy the quality of life we have today</a:t>
            </a:r>
          </a:p>
        </p:txBody>
      </p:sp>
      <p:sp>
        <p:nvSpPr>
          <p:cNvPr id="14" name="Rectangle 13">
            <a:extLst>
              <a:ext uri="{FF2B5EF4-FFF2-40B4-BE49-F238E27FC236}">
                <a16:creationId xmlns:a16="http://schemas.microsoft.com/office/drawing/2014/main" id="{1FF8F263-BAAE-B04E-8AA6-C45F8F27BF08}"/>
              </a:ext>
            </a:extLst>
          </p:cNvPr>
          <p:cNvSpPr/>
          <p:nvPr/>
        </p:nvSpPr>
        <p:spPr>
          <a:xfrm>
            <a:off x="9181199" y="4111376"/>
            <a:ext cx="2494341" cy="769441"/>
          </a:xfrm>
          <a:prstGeom prst="rect">
            <a:avLst/>
          </a:prstGeom>
        </p:spPr>
        <p:txBody>
          <a:bodyPr wrap="square">
            <a:spAutoFit/>
          </a:bodyPr>
          <a:lstStyle/>
          <a:p>
            <a:pPr algn="ctr"/>
            <a:r>
              <a:rPr lang="en-US" sz="2200" i="1" dirty="0">
                <a:solidFill>
                  <a:schemeClr val="bg1"/>
                </a:solidFill>
                <a:latin typeface="Cooper Hewitt Book" charset="0"/>
                <a:ea typeface="Cooper Hewitt Book" charset="0"/>
                <a:cs typeface="Cooper Hewitt Book" charset="0"/>
              </a:rPr>
              <a:t>Wealth gap is widest on record</a:t>
            </a:r>
          </a:p>
        </p:txBody>
      </p:sp>
      <p:sp>
        <p:nvSpPr>
          <p:cNvPr id="15" name="Rectangle 14">
            <a:extLst>
              <a:ext uri="{FF2B5EF4-FFF2-40B4-BE49-F238E27FC236}">
                <a16:creationId xmlns:a16="http://schemas.microsoft.com/office/drawing/2014/main" id="{5A358FE0-3C57-B740-8D5C-55D07FACB72C}"/>
              </a:ext>
            </a:extLst>
          </p:cNvPr>
          <p:cNvSpPr/>
          <p:nvPr/>
        </p:nvSpPr>
        <p:spPr>
          <a:xfrm>
            <a:off x="6836078" y="2590417"/>
            <a:ext cx="3931300" cy="769441"/>
          </a:xfrm>
          <a:prstGeom prst="rect">
            <a:avLst/>
          </a:prstGeom>
        </p:spPr>
        <p:txBody>
          <a:bodyPr wrap="square">
            <a:spAutoFit/>
          </a:bodyPr>
          <a:lstStyle/>
          <a:p>
            <a:pPr algn="ctr"/>
            <a:r>
              <a:rPr lang="en-US" sz="2200" i="1" dirty="0">
                <a:solidFill>
                  <a:schemeClr val="bg1"/>
                </a:solidFill>
                <a:latin typeface="Cooper Hewitt Book" charset="0"/>
                <a:ea typeface="Cooper Hewitt Book" charset="0"/>
                <a:cs typeface="Cooper Hewitt Book" charset="0"/>
              </a:rPr>
              <a:t>The “American Dream”</a:t>
            </a:r>
          </a:p>
          <a:p>
            <a:pPr algn="ctr"/>
            <a:r>
              <a:rPr lang="en-US" sz="2200" i="1" dirty="0">
                <a:solidFill>
                  <a:schemeClr val="bg1"/>
                </a:solidFill>
                <a:latin typeface="Cooper Hewitt Book" charset="0"/>
                <a:ea typeface="Cooper Hewitt Book" charset="0"/>
                <a:cs typeface="Cooper Hewitt Book" charset="0"/>
              </a:rPr>
              <a:t>is an illusion</a:t>
            </a:r>
          </a:p>
        </p:txBody>
      </p:sp>
      <p:sp>
        <p:nvSpPr>
          <p:cNvPr id="17" name="Rectangle 16">
            <a:extLst>
              <a:ext uri="{FF2B5EF4-FFF2-40B4-BE49-F238E27FC236}">
                <a16:creationId xmlns:a16="http://schemas.microsoft.com/office/drawing/2014/main" id="{A2E8AD22-7D7F-8C49-90F9-0946A85F6BA9}"/>
              </a:ext>
            </a:extLst>
          </p:cNvPr>
          <p:cNvSpPr/>
          <p:nvPr/>
        </p:nvSpPr>
        <p:spPr>
          <a:xfrm>
            <a:off x="6139882" y="3848468"/>
            <a:ext cx="2524858" cy="769441"/>
          </a:xfrm>
          <a:prstGeom prst="rect">
            <a:avLst/>
          </a:prstGeom>
        </p:spPr>
        <p:txBody>
          <a:bodyPr wrap="square">
            <a:spAutoFit/>
          </a:bodyPr>
          <a:lstStyle/>
          <a:p>
            <a:pPr algn="ctr"/>
            <a:r>
              <a:rPr lang="en-US" sz="2200" i="1" dirty="0">
                <a:solidFill>
                  <a:schemeClr val="bg1"/>
                </a:solidFill>
                <a:latin typeface="Cooper Hewitt Book" charset="0"/>
                <a:ea typeface="Cooper Hewitt Book" charset="0"/>
                <a:cs typeface="Cooper Hewitt Book" charset="0"/>
              </a:rPr>
              <a:t>We feel we have lost control</a:t>
            </a:r>
          </a:p>
        </p:txBody>
      </p:sp>
      <p:sp>
        <p:nvSpPr>
          <p:cNvPr id="23" name="Rectangle 22">
            <a:extLst>
              <a:ext uri="{FF2B5EF4-FFF2-40B4-BE49-F238E27FC236}">
                <a16:creationId xmlns:a16="http://schemas.microsoft.com/office/drawing/2014/main" id="{41C7FE62-4122-5642-88B1-0AAE211B4BED}"/>
              </a:ext>
            </a:extLst>
          </p:cNvPr>
          <p:cNvSpPr/>
          <p:nvPr/>
        </p:nvSpPr>
        <p:spPr>
          <a:xfrm>
            <a:off x="7374141" y="5314616"/>
            <a:ext cx="3220934" cy="769441"/>
          </a:xfrm>
          <a:prstGeom prst="rect">
            <a:avLst/>
          </a:prstGeom>
        </p:spPr>
        <p:txBody>
          <a:bodyPr wrap="square">
            <a:spAutoFit/>
          </a:bodyPr>
          <a:lstStyle/>
          <a:p>
            <a:pPr algn="ctr"/>
            <a:r>
              <a:rPr lang="en-US" sz="2200" i="1" dirty="0">
                <a:solidFill>
                  <a:schemeClr val="bg1"/>
                </a:solidFill>
                <a:latin typeface="Cooper Hewitt Book" charset="0"/>
                <a:ea typeface="Cooper Hewitt Book" charset="0"/>
                <a:cs typeface="Cooper Hewitt Book" charset="0"/>
              </a:rPr>
              <a:t>Distrust not just in politics but in democracy</a:t>
            </a:r>
          </a:p>
        </p:txBody>
      </p:sp>
      <p:sp>
        <p:nvSpPr>
          <p:cNvPr id="3" name="TextBox 2"/>
          <p:cNvSpPr txBox="1"/>
          <p:nvPr/>
        </p:nvSpPr>
        <p:spPr>
          <a:xfrm>
            <a:off x="586825" y="2580190"/>
            <a:ext cx="4455822" cy="1938992"/>
          </a:xfrm>
          <a:prstGeom prst="rect">
            <a:avLst/>
          </a:prstGeom>
          <a:noFill/>
        </p:spPr>
        <p:txBody>
          <a:bodyPr wrap="square" rtlCol="0">
            <a:spAutoFit/>
          </a:bodyPr>
          <a:lstStyle/>
          <a:p>
            <a:r>
              <a:rPr lang="en-US" sz="6000" dirty="0">
                <a:solidFill>
                  <a:schemeClr val="bg1"/>
                </a:solidFill>
                <a:ea typeface="Cooper Hewitt Book" charset="0"/>
                <a:cs typeface="Cooper Hewitt Book" charset="0"/>
              </a:rPr>
              <a:t>A Sense</a:t>
            </a:r>
            <a:br>
              <a:rPr lang="en-US" sz="6000" dirty="0">
                <a:solidFill>
                  <a:schemeClr val="bg1"/>
                </a:solidFill>
                <a:ea typeface="Cooper Hewitt Book" charset="0"/>
                <a:cs typeface="Cooper Hewitt Book" charset="0"/>
              </a:rPr>
            </a:br>
            <a:r>
              <a:rPr lang="en-US" sz="6000" dirty="0">
                <a:solidFill>
                  <a:schemeClr val="bg1"/>
                </a:solidFill>
                <a:ea typeface="Cooper Hewitt Book" charset="0"/>
                <a:cs typeface="Cooper Hewitt Book" charset="0"/>
              </a:rPr>
              <a:t>of </a:t>
            </a:r>
            <a:r>
              <a:rPr lang="en-US" sz="6000" b="1" dirty="0">
                <a:solidFill>
                  <a:schemeClr val="bg1"/>
                </a:solidFill>
                <a:latin typeface="Franklin Gothic Demi" panose="020B0603020102020204" pitchFamily="34" charset="0"/>
                <a:ea typeface="Cooper Hewitt Book" charset="0"/>
                <a:cs typeface="Cooper Hewitt Book" charset="0"/>
              </a:rPr>
              <a:t>Unease</a:t>
            </a:r>
          </a:p>
        </p:txBody>
      </p:sp>
      <p:sp>
        <p:nvSpPr>
          <p:cNvPr id="19" name="Rectangle 18">
            <a:extLst>
              <a:ext uri="{FF2B5EF4-FFF2-40B4-BE49-F238E27FC236}">
                <a16:creationId xmlns:a16="http://schemas.microsoft.com/office/drawing/2014/main" id="{1D4E5B53-FB48-5040-95B9-C72ACD8BF14B}"/>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5">
            <a:extLst>
              <a:ext uri="{FF2B5EF4-FFF2-40B4-BE49-F238E27FC236}">
                <a16:creationId xmlns:a16="http://schemas.microsoft.com/office/drawing/2014/main" id="{30DBB201-93C5-E34F-8972-96FFAC78812D}"/>
              </a:ext>
            </a:extLst>
          </p:cNvPr>
          <p:cNvSpPr>
            <a:spLocks noGrp="1"/>
          </p:cNvSpPr>
          <p:nvPr>
            <p:ph type="sldNum" sz="quarter" idx="4294967295"/>
          </p:nvPr>
        </p:nvSpPr>
        <p:spPr>
          <a:xfrm>
            <a:off x="11826240" y="6492875"/>
            <a:ext cx="36576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442F22A-CA1C-8B46-BCEF-B08E8F570D82}" type="slidenum">
              <a:rPr lang="en-US" smtClean="0"/>
              <a:pPr/>
              <a:t>2</a:t>
            </a:fld>
            <a:endParaRPr lang="en-US"/>
          </a:p>
        </p:txBody>
      </p:sp>
      <p:pic>
        <p:nvPicPr>
          <p:cNvPr id="22" name="Picture 21">
            <a:extLst>
              <a:ext uri="{FF2B5EF4-FFF2-40B4-BE49-F238E27FC236}">
                <a16:creationId xmlns:a16="http://schemas.microsoft.com/office/drawing/2014/main" id="{FD466FD9-2270-214F-97DC-45AE1D3A9F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66297508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4E308734-0FCF-1A49-937A-116124737492}"/>
              </a:ext>
            </a:extLst>
          </p:cNvPr>
          <p:cNvSpPr/>
          <p:nvPr/>
        </p:nvSpPr>
        <p:spPr>
          <a:xfrm>
            <a:off x="4360290" y="2015136"/>
            <a:ext cx="3522946" cy="3522942"/>
          </a:xfrm>
          <a:prstGeom prst="ellipse">
            <a:avLst/>
          </a:prstGeom>
          <a:noFill/>
          <a:ln w="38100">
            <a:gradFill>
              <a:gsLst>
                <a:gs pos="0">
                  <a:schemeClr val="accent4">
                    <a:lumMod val="20000"/>
                    <a:lumOff val="80000"/>
                  </a:schemeClr>
                </a:gs>
                <a:gs pos="100000">
                  <a:schemeClr val="accent2">
                    <a:lumMod val="40000"/>
                    <a:lumOff val="60000"/>
                  </a:schemeClr>
                </a:gs>
              </a:gsLst>
              <a:lin ang="78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600" b="1" dirty="0">
              <a:solidFill>
                <a:schemeClr val="bg1"/>
              </a:solidFill>
              <a:latin typeface="Cooper Hewitt Book" charset="0"/>
              <a:ea typeface="Cooper Hewitt Book" charset="0"/>
              <a:cs typeface="Cooper Hewitt Book" charset="0"/>
            </a:endParaRPr>
          </a:p>
        </p:txBody>
      </p:sp>
      <p:sp>
        <p:nvSpPr>
          <p:cNvPr id="26" name="Oval 25">
            <a:extLst>
              <a:ext uri="{FF2B5EF4-FFF2-40B4-BE49-F238E27FC236}">
                <a16:creationId xmlns:a16="http://schemas.microsoft.com/office/drawing/2014/main" id="{4E308734-0FCF-1A49-937A-116124737492}"/>
              </a:ext>
            </a:extLst>
          </p:cNvPr>
          <p:cNvSpPr/>
          <p:nvPr/>
        </p:nvSpPr>
        <p:spPr>
          <a:xfrm>
            <a:off x="3193996" y="794654"/>
            <a:ext cx="5855534" cy="5855528"/>
          </a:xfrm>
          <a:prstGeom prst="ellipse">
            <a:avLst/>
          </a:prstGeom>
          <a:noFill/>
          <a:ln w="38100">
            <a:gradFill>
              <a:gsLst>
                <a:gs pos="0">
                  <a:schemeClr val="accent4">
                    <a:lumMod val="20000"/>
                    <a:lumOff val="80000"/>
                  </a:schemeClr>
                </a:gs>
                <a:gs pos="100000">
                  <a:schemeClr val="accent2">
                    <a:lumMod val="40000"/>
                    <a:lumOff val="60000"/>
                  </a:schemeClr>
                </a:gs>
              </a:gsLst>
              <a:lin ang="78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600" b="1" dirty="0">
              <a:solidFill>
                <a:schemeClr val="bg1"/>
              </a:solidFill>
              <a:latin typeface="Cooper Hewitt Book" charset="0"/>
              <a:ea typeface="Cooper Hewitt Book" charset="0"/>
              <a:cs typeface="Cooper Hewitt Book" charset="0"/>
            </a:endParaRPr>
          </a:p>
        </p:txBody>
      </p:sp>
      <p:sp>
        <p:nvSpPr>
          <p:cNvPr id="27" name="Oval 26">
            <a:extLst>
              <a:ext uri="{FF2B5EF4-FFF2-40B4-BE49-F238E27FC236}">
                <a16:creationId xmlns:a16="http://schemas.microsoft.com/office/drawing/2014/main" id="{4E308734-0FCF-1A49-937A-116124737492}"/>
              </a:ext>
            </a:extLst>
          </p:cNvPr>
          <p:cNvSpPr/>
          <p:nvPr/>
        </p:nvSpPr>
        <p:spPr>
          <a:xfrm>
            <a:off x="1656140" y="-743200"/>
            <a:ext cx="8931246" cy="8931236"/>
          </a:xfrm>
          <a:prstGeom prst="ellipse">
            <a:avLst/>
          </a:prstGeom>
          <a:noFill/>
          <a:ln w="38100">
            <a:gradFill>
              <a:gsLst>
                <a:gs pos="0">
                  <a:schemeClr val="accent4">
                    <a:lumMod val="20000"/>
                    <a:lumOff val="80000"/>
                  </a:schemeClr>
                </a:gs>
                <a:gs pos="100000">
                  <a:schemeClr val="accent2">
                    <a:lumMod val="40000"/>
                    <a:lumOff val="60000"/>
                  </a:schemeClr>
                </a:gs>
              </a:gsLst>
              <a:lin ang="78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600" b="1" dirty="0">
              <a:solidFill>
                <a:schemeClr val="bg1"/>
              </a:solidFill>
              <a:latin typeface="Cooper Hewitt Book" charset="0"/>
              <a:ea typeface="Cooper Hewitt Book" charset="0"/>
              <a:cs typeface="Cooper Hewitt Book" charset="0"/>
            </a:endParaRPr>
          </a:p>
        </p:txBody>
      </p:sp>
      <p:sp>
        <p:nvSpPr>
          <p:cNvPr id="28" name="Oval 27">
            <a:extLst>
              <a:ext uri="{FF2B5EF4-FFF2-40B4-BE49-F238E27FC236}">
                <a16:creationId xmlns:a16="http://schemas.microsoft.com/office/drawing/2014/main" id="{4E308734-0FCF-1A49-937A-116124737492}"/>
              </a:ext>
            </a:extLst>
          </p:cNvPr>
          <p:cNvSpPr/>
          <p:nvPr/>
        </p:nvSpPr>
        <p:spPr>
          <a:xfrm>
            <a:off x="-177059" y="-2572941"/>
            <a:ext cx="12590732" cy="12590718"/>
          </a:xfrm>
          <a:prstGeom prst="ellipse">
            <a:avLst/>
          </a:prstGeom>
          <a:noFill/>
          <a:ln w="38100">
            <a:gradFill>
              <a:gsLst>
                <a:gs pos="0">
                  <a:schemeClr val="accent4">
                    <a:lumMod val="20000"/>
                    <a:lumOff val="80000"/>
                  </a:schemeClr>
                </a:gs>
                <a:gs pos="100000">
                  <a:schemeClr val="accent2">
                    <a:lumMod val="40000"/>
                    <a:lumOff val="60000"/>
                  </a:schemeClr>
                </a:gs>
              </a:gsLst>
              <a:lin ang="78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600" b="1" dirty="0">
              <a:solidFill>
                <a:schemeClr val="bg1"/>
              </a:solidFill>
              <a:latin typeface="Cooper Hewitt Book" charset="0"/>
              <a:ea typeface="Cooper Hewitt Book" charset="0"/>
              <a:cs typeface="Cooper Hewitt Book" charset="0"/>
            </a:endParaRPr>
          </a:p>
        </p:txBody>
      </p:sp>
      <p:sp>
        <p:nvSpPr>
          <p:cNvPr id="2" name="Rectangle 1">
            <a:extLst>
              <a:ext uri="{FF2B5EF4-FFF2-40B4-BE49-F238E27FC236}">
                <a16:creationId xmlns:a16="http://schemas.microsoft.com/office/drawing/2014/main" id="{BC928C23-60CE-4542-B6ED-894337EE8665}"/>
              </a:ext>
            </a:extLst>
          </p:cNvPr>
          <p:cNvSpPr/>
          <p:nvPr/>
        </p:nvSpPr>
        <p:spPr>
          <a:xfrm>
            <a:off x="0" y="-1"/>
            <a:ext cx="12192000" cy="4187905"/>
          </a:xfrm>
          <a:prstGeom prst="rect">
            <a:avLst/>
          </a:prstGeom>
          <a:gradFill>
            <a:gsLst>
              <a:gs pos="0">
                <a:schemeClr val="bg1">
                  <a:alpha val="0"/>
                </a:schemeClr>
              </a:gs>
              <a:gs pos="68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close up of a logo&#10;&#10;Description generated with very high confidence">
            <a:extLst>
              <a:ext uri="{FF2B5EF4-FFF2-40B4-BE49-F238E27FC236}">
                <a16:creationId xmlns:a16="http://schemas.microsoft.com/office/drawing/2014/main" id="{2C40456B-A34C-4639-8AF8-20A28680CF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60687" y="5300008"/>
            <a:ext cx="1950910" cy="1177303"/>
          </a:xfrm>
          <a:prstGeom prst="rect">
            <a:avLst/>
          </a:prstGeom>
        </p:spPr>
      </p:pic>
      <p:pic>
        <p:nvPicPr>
          <p:cNvPr id="21" name="Picture 20">
            <a:extLst>
              <a:ext uri="{FF2B5EF4-FFF2-40B4-BE49-F238E27FC236}">
                <a16:creationId xmlns:a16="http://schemas.microsoft.com/office/drawing/2014/main" id="{576A6E90-5204-46C4-A143-DC9C5727FF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6462" y="2858971"/>
            <a:ext cx="2555526" cy="90913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1076" y="4013219"/>
            <a:ext cx="1816120" cy="1634508"/>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57701" y="5305342"/>
            <a:ext cx="2309824" cy="988499"/>
          </a:xfrm>
          <a:prstGeom prst="rect">
            <a:avLst/>
          </a:prstGeom>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23246" y="3616162"/>
            <a:ext cx="1179226" cy="1366472"/>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13979" y="2162397"/>
            <a:ext cx="3006716" cy="1349954"/>
          </a:xfrm>
          <a:prstGeom prst="rect">
            <a:avLst/>
          </a:prstGeom>
        </p:spPr>
      </p:pic>
      <p:sp>
        <p:nvSpPr>
          <p:cNvPr id="15" name="Title 2">
            <a:extLst>
              <a:ext uri="{FF2B5EF4-FFF2-40B4-BE49-F238E27FC236}">
                <a16:creationId xmlns:a16="http://schemas.microsoft.com/office/drawing/2014/main" id="{5590732E-2370-BA48-AF3B-F457ABC6F334}"/>
              </a:ext>
            </a:extLst>
          </p:cNvPr>
          <p:cNvSpPr txBox="1">
            <a:spLocks/>
          </p:cNvSpPr>
          <p:nvPr/>
        </p:nvSpPr>
        <p:spPr>
          <a:xfrm>
            <a:off x="838200" y="488674"/>
            <a:ext cx="10515600" cy="13255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200" kern="1200" cap="none" baseline="0">
                <a:solidFill>
                  <a:schemeClr val="tx2"/>
                </a:solidFill>
                <a:latin typeface="+mn-lt"/>
                <a:ea typeface="+mj-ea"/>
                <a:cs typeface="+mj-cs"/>
              </a:defRPr>
            </a:lvl1pPr>
          </a:lstStyle>
          <a:p>
            <a:r>
              <a:rPr lang="en-US" dirty="0"/>
              <a:t>A Vision to </a:t>
            </a:r>
            <a:r>
              <a:rPr lang="en-US" b="1" dirty="0">
                <a:latin typeface="Franklin Gothic Demi" panose="020B0603020102020204" pitchFamily="34" charset="0"/>
              </a:rPr>
              <a:t>Grow</a:t>
            </a:r>
            <a:r>
              <a:rPr lang="en-US" dirty="0"/>
              <a:t>, </a:t>
            </a:r>
            <a:r>
              <a:rPr lang="en-US" b="1" dirty="0">
                <a:latin typeface="Franklin Gothic Demi" panose="020B0603020102020204" pitchFamily="34" charset="0"/>
              </a:rPr>
              <a:t>Support</a:t>
            </a:r>
            <a:r>
              <a:rPr lang="en-US" dirty="0"/>
              <a:t>, </a:t>
            </a:r>
            <a:r>
              <a:rPr lang="en-US" b="1" dirty="0">
                <a:latin typeface="Franklin Gothic Demi" panose="020B0603020102020204" pitchFamily="34" charset="0"/>
              </a:rPr>
              <a:t>Connect</a:t>
            </a:r>
            <a:r>
              <a:rPr lang="en-US" dirty="0"/>
              <a:t>, and </a:t>
            </a:r>
            <a:r>
              <a:rPr lang="en-US" b="1" dirty="0">
                <a:latin typeface="Franklin Gothic Demi" panose="020B0603020102020204" pitchFamily="34" charset="0"/>
              </a:rPr>
              <a:t>Engage</a:t>
            </a:r>
            <a:r>
              <a:rPr lang="en-US" dirty="0"/>
              <a:t> </a:t>
            </a:r>
          </a:p>
        </p:txBody>
      </p:sp>
      <p:sp>
        <p:nvSpPr>
          <p:cNvPr id="16" name="Oval 15">
            <a:extLst>
              <a:ext uri="{FF2B5EF4-FFF2-40B4-BE49-F238E27FC236}">
                <a16:creationId xmlns:a16="http://schemas.microsoft.com/office/drawing/2014/main" id="{3821DC36-70B6-0948-A8FF-0EB80642CA85}"/>
              </a:ext>
            </a:extLst>
          </p:cNvPr>
          <p:cNvSpPr/>
          <p:nvPr/>
        </p:nvSpPr>
        <p:spPr>
          <a:xfrm>
            <a:off x="5166989" y="2816487"/>
            <a:ext cx="1920240" cy="1920240"/>
          </a:xfrm>
          <a:prstGeom prst="ellipse">
            <a:avLst/>
          </a:pr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B7CF2566-C0A3-E64B-BD32-CA2B25FF8E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59174" y="3379027"/>
            <a:ext cx="1335870" cy="795161"/>
          </a:xfrm>
          <a:prstGeom prst="rect">
            <a:avLst/>
          </a:prstGeom>
        </p:spPr>
      </p:pic>
      <p:sp>
        <p:nvSpPr>
          <p:cNvPr id="19" name="Rectangle 18">
            <a:extLst>
              <a:ext uri="{FF2B5EF4-FFF2-40B4-BE49-F238E27FC236}">
                <a16:creationId xmlns:a16="http://schemas.microsoft.com/office/drawing/2014/main" id="{E05F0BB6-ADCB-C94F-98B1-E30953C0C978}"/>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5">
            <a:extLst>
              <a:ext uri="{FF2B5EF4-FFF2-40B4-BE49-F238E27FC236}">
                <a16:creationId xmlns:a16="http://schemas.microsoft.com/office/drawing/2014/main" id="{E1647C8F-91D0-C14F-9350-1E5208C30EC3}"/>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20</a:t>
            </a:fld>
            <a:endParaRPr lang="en-US"/>
          </a:p>
        </p:txBody>
      </p:sp>
    </p:spTree>
    <p:extLst>
      <p:ext uri="{BB962C8B-B14F-4D97-AF65-F5344CB8AC3E}">
        <p14:creationId xmlns:p14="http://schemas.microsoft.com/office/powerpoint/2010/main" val="177292801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76A7CD-CBF5-684C-87B7-F665E5E227B5}"/>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flipH="1">
            <a:off x="0" y="-1"/>
            <a:ext cx="12191999" cy="6858001"/>
          </a:xfrm>
          <a:prstGeom prst="rect">
            <a:avLst/>
          </a:prstGeom>
        </p:spPr>
      </p:pic>
      <p:sp>
        <p:nvSpPr>
          <p:cNvPr id="6" name="Rectangle 5">
            <a:extLst>
              <a:ext uri="{FF2B5EF4-FFF2-40B4-BE49-F238E27FC236}">
                <a16:creationId xmlns:a16="http://schemas.microsoft.com/office/drawing/2014/main" id="{6BE15637-6205-864F-96BB-8D6B0FDE4C61}"/>
              </a:ext>
            </a:extLst>
          </p:cNvPr>
          <p:cNvSpPr/>
          <p:nvPr/>
        </p:nvSpPr>
        <p:spPr>
          <a:xfrm>
            <a:off x="-1" y="0"/>
            <a:ext cx="12192000" cy="6858000"/>
          </a:xfrm>
          <a:prstGeom prst="rect">
            <a:avLst/>
          </a:prstGeom>
          <a:gradFill>
            <a:gsLst>
              <a:gs pos="13000">
                <a:schemeClr val="accent4">
                  <a:alpha val="80000"/>
                </a:schemeClr>
              </a:gs>
              <a:gs pos="100000">
                <a:schemeClr val="accent5">
                  <a:alpha val="8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84BFEB9-2AE6-A843-92B6-5813D356402C}"/>
              </a:ext>
            </a:extLst>
          </p:cNvPr>
          <p:cNvPicPr>
            <a:picLocks noChangeAspect="1"/>
          </p:cNvPicPr>
          <p:nvPr/>
        </p:nvPicPr>
        <p:blipFill>
          <a:blip r:embed="rId3"/>
          <a:stretch>
            <a:fillRect/>
          </a:stretch>
        </p:blipFill>
        <p:spPr>
          <a:xfrm>
            <a:off x="1074175" y="1231899"/>
            <a:ext cx="4191000" cy="4394200"/>
          </a:xfrm>
          <a:prstGeom prst="rect">
            <a:avLst/>
          </a:prstGeom>
        </p:spPr>
      </p:pic>
      <p:sp>
        <p:nvSpPr>
          <p:cNvPr id="8" name="Rectangle 7">
            <a:extLst>
              <a:ext uri="{FF2B5EF4-FFF2-40B4-BE49-F238E27FC236}">
                <a16:creationId xmlns:a16="http://schemas.microsoft.com/office/drawing/2014/main" id="{BA884343-EB47-BB47-A4CF-A386CF3EFC38}"/>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1A3E2D8-C9C5-0741-AF42-1A9A076FBEC1}"/>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21</a:t>
            </a:fld>
            <a:endParaRPr lang="en-US"/>
          </a:p>
        </p:txBody>
      </p:sp>
      <p:grpSp>
        <p:nvGrpSpPr>
          <p:cNvPr id="2" name="Group 1">
            <a:extLst>
              <a:ext uri="{FF2B5EF4-FFF2-40B4-BE49-F238E27FC236}">
                <a16:creationId xmlns:a16="http://schemas.microsoft.com/office/drawing/2014/main" id="{A71D86F7-62BF-C043-A3B0-D8C6B69F3AF3}"/>
              </a:ext>
            </a:extLst>
          </p:cNvPr>
          <p:cNvGrpSpPr/>
          <p:nvPr/>
        </p:nvGrpSpPr>
        <p:grpSpPr>
          <a:xfrm>
            <a:off x="9216269" y="6210020"/>
            <a:ext cx="2330264" cy="504823"/>
            <a:chOff x="9216269" y="6210020"/>
            <a:chExt cx="2330264" cy="504823"/>
          </a:xfrm>
        </p:grpSpPr>
        <p:pic>
          <p:nvPicPr>
            <p:cNvPr id="14" name="Picture 13">
              <a:extLst>
                <a:ext uri="{FF2B5EF4-FFF2-40B4-BE49-F238E27FC236}">
                  <a16:creationId xmlns:a16="http://schemas.microsoft.com/office/drawing/2014/main" id="{1BC1F801-C0BA-234B-8895-81666C6C05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9626" y="6210020"/>
              <a:ext cx="586907" cy="504823"/>
            </a:xfrm>
            <a:prstGeom prst="rect">
              <a:avLst/>
            </a:prstGeom>
          </p:spPr>
        </p:pic>
        <p:pic>
          <p:nvPicPr>
            <p:cNvPr id="10" name="Picture 9">
              <a:extLst>
                <a:ext uri="{FF2B5EF4-FFF2-40B4-BE49-F238E27FC236}">
                  <a16:creationId xmlns:a16="http://schemas.microsoft.com/office/drawing/2014/main" id="{CDA9E43A-68E4-534E-9CEE-9B0C4E3024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6269" y="6455397"/>
              <a:ext cx="1463650" cy="259446"/>
            </a:xfrm>
            <a:prstGeom prst="rect">
              <a:avLst/>
            </a:prstGeom>
          </p:spPr>
        </p:pic>
      </p:grpSp>
    </p:spTree>
    <p:extLst>
      <p:ext uri="{BB962C8B-B14F-4D97-AF65-F5344CB8AC3E}">
        <p14:creationId xmlns:p14="http://schemas.microsoft.com/office/powerpoint/2010/main" val="206074654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1C235E52-28FE-344D-8BD4-AEA056AC566F}"/>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D0C2866A-6DDA-334E-AC91-107CE3E9FF68}"/>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22</a:t>
            </a:fld>
            <a:endParaRPr lang="en-US"/>
          </a:p>
        </p:txBody>
      </p:sp>
      <p:grpSp>
        <p:nvGrpSpPr>
          <p:cNvPr id="11" name="Group 10">
            <a:extLst>
              <a:ext uri="{FF2B5EF4-FFF2-40B4-BE49-F238E27FC236}">
                <a16:creationId xmlns:a16="http://schemas.microsoft.com/office/drawing/2014/main" id="{30A554CD-BECE-CD40-BAB7-58F2C0BD1670}"/>
              </a:ext>
            </a:extLst>
          </p:cNvPr>
          <p:cNvGrpSpPr/>
          <p:nvPr/>
        </p:nvGrpSpPr>
        <p:grpSpPr>
          <a:xfrm>
            <a:off x="9216269" y="6210020"/>
            <a:ext cx="2330264" cy="504823"/>
            <a:chOff x="9216269" y="6210020"/>
            <a:chExt cx="2330264" cy="504823"/>
          </a:xfrm>
        </p:grpSpPr>
        <p:pic>
          <p:nvPicPr>
            <p:cNvPr id="12" name="Picture 11">
              <a:extLst>
                <a:ext uri="{FF2B5EF4-FFF2-40B4-BE49-F238E27FC236}">
                  <a16:creationId xmlns:a16="http://schemas.microsoft.com/office/drawing/2014/main" id="{B7E2B7D4-77B4-CD49-800A-8B69D341BD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9626" y="6210020"/>
              <a:ext cx="586907" cy="504823"/>
            </a:xfrm>
            <a:prstGeom prst="rect">
              <a:avLst/>
            </a:prstGeom>
          </p:spPr>
        </p:pic>
        <p:pic>
          <p:nvPicPr>
            <p:cNvPr id="13" name="Picture 12">
              <a:extLst>
                <a:ext uri="{FF2B5EF4-FFF2-40B4-BE49-F238E27FC236}">
                  <a16:creationId xmlns:a16="http://schemas.microsoft.com/office/drawing/2014/main" id="{382DAEF9-D23F-D042-81A0-547FF2D389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6269" y="6455397"/>
              <a:ext cx="1463650" cy="259446"/>
            </a:xfrm>
            <a:prstGeom prst="rect">
              <a:avLst/>
            </a:prstGeom>
          </p:spPr>
        </p:pic>
      </p:grpSp>
    </p:spTree>
    <p:extLst>
      <p:ext uri="{BB962C8B-B14F-4D97-AF65-F5344CB8AC3E}">
        <p14:creationId xmlns:p14="http://schemas.microsoft.com/office/powerpoint/2010/main" val="39447654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63D80E-6816-F842-8EF7-5380335953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86996" y="0"/>
            <a:ext cx="6105004" cy="6858000"/>
          </a:xfrm>
          <a:prstGeom prst="rect">
            <a:avLst/>
          </a:prstGeom>
        </p:spPr>
      </p:pic>
      <p:grpSp>
        <p:nvGrpSpPr>
          <p:cNvPr id="8" name="Group 7">
            <a:extLst>
              <a:ext uri="{FF2B5EF4-FFF2-40B4-BE49-F238E27FC236}">
                <a16:creationId xmlns:a16="http://schemas.microsoft.com/office/drawing/2014/main" id="{003476C0-4817-0540-B549-2B6CC3255012}"/>
              </a:ext>
            </a:extLst>
          </p:cNvPr>
          <p:cNvGrpSpPr/>
          <p:nvPr/>
        </p:nvGrpSpPr>
        <p:grpSpPr>
          <a:xfrm>
            <a:off x="838200" y="5903298"/>
            <a:ext cx="2863854" cy="596060"/>
            <a:chOff x="778998" y="5756077"/>
            <a:chExt cx="3324510" cy="691938"/>
          </a:xfrm>
        </p:grpSpPr>
        <p:pic>
          <p:nvPicPr>
            <p:cNvPr id="9" name="Picture 8">
              <a:extLst>
                <a:ext uri="{FF2B5EF4-FFF2-40B4-BE49-F238E27FC236}">
                  <a16:creationId xmlns:a16="http://schemas.microsoft.com/office/drawing/2014/main" id="{1911950F-2ED0-5843-84ED-2931B65892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998" y="6050791"/>
              <a:ext cx="2240919" cy="397224"/>
            </a:xfrm>
            <a:prstGeom prst="rect">
              <a:avLst/>
            </a:prstGeom>
          </p:spPr>
        </p:pic>
        <p:pic>
          <p:nvPicPr>
            <p:cNvPr id="10" name="Picture 9">
              <a:extLst>
                <a:ext uri="{FF2B5EF4-FFF2-40B4-BE49-F238E27FC236}">
                  <a16:creationId xmlns:a16="http://schemas.microsoft.com/office/drawing/2014/main" id="{5981EF20-D96E-2247-883A-2B7FE82164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0719" y="5756077"/>
              <a:ext cx="802789" cy="690512"/>
            </a:xfrm>
            <a:prstGeom prst="rect">
              <a:avLst/>
            </a:prstGeom>
          </p:spPr>
        </p:pic>
      </p:grpSp>
      <p:sp>
        <p:nvSpPr>
          <p:cNvPr id="3" name="Title 2">
            <a:extLst>
              <a:ext uri="{FF2B5EF4-FFF2-40B4-BE49-F238E27FC236}">
                <a16:creationId xmlns:a16="http://schemas.microsoft.com/office/drawing/2014/main" id="{A69504AE-2A18-7E46-96B9-C68EB4E90E48}"/>
              </a:ext>
            </a:extLst>
          </p:cNvPr>
          <p:cNvSpPr>
            <a:spLocks noGrp="1"/>
          </p:cNvSpPr>
          <p:nvPr>
            <p:ph type="title"/>
          </p:nvPr>
        </p:nvSpPr>
        <p:spPr/>
        <p:txBody>
          <a:bodyPr/>
          <a:lstStyle/>
          <a:p>
            <a:r>
              <a:rPr lang="en-US" dirty="0"/>
              <a:t>Independent Sector </a:t>
            </a:r>
            <a:r>
              <a:rPr lang="en-US" b="1" dirty="0">
                <a:latin typeface="Franklin Gothic Demi" panose="020B0603020102020204" pitchFamily="34" charset="0"/>
              </a:rPr>
              <a:t>Vision</a:t>
            </a:r>
          </a:p>
        </p:txBody>
      </p:sp>
      <p:sp>
        <p:nvSpPr>
          <p:cNvPr id="4" name="Content Placeholder 3">
            <a:extLst>
              <a:ext uri="{FF2B5EF4-FFF2-40B4-BE49-F238E27FC236}">
                <a16:creationId xmlns:a16="http://schemas.microsoft.com/office/drawing/2014/main" id="{43A11E8D-DFFF-974D-815F-14F837923F21}"/>
              </a:ext>
            </a:extLst>
          </p:cNvPr>
          <p:cNvSpPr>
            <a:spLocks noGrp="1"/>
          </p:cNvSpPr>
          <p:nvPr>
            <p:ph idx="1"/>
          </p:nvPr>
        </p:nvSpPr>
        <p:spPr/>
        <p:txBody>
          <a:bodyPr>
            <a:noAutofit/>
          </a:bodyPr>
          <a:lstStyle/>
          <a:p>
            <a:pPr marL="0" indent="0">
              <a:lnSpc>
                <a:spcPct val="100000"/>
              </a:lnSpc>
              <a:buNone/>
            </a:pPr>
            <a:r>
              <a:rPr lang="en-US" dirty="0"/>
              <a:t>We envision a world of engaged individuals, robust institutions, and vibrant communities working together to improve lives and the natural world and strengthen democratic societies.</a:t>
            </a:r>
          </a:p>
        </p:txBody>
      </p:sp>
      <p:sp>
        <p:nvSpPr>
          <p:cNvPr id="15" name="Rectangle 14">
            <a:extLst>
              <a:ext uri="{FF2B5EF4-FFF2-40B4-BE49-F238E27FC236}">
                <a16:creationId xmlns:a16="http://schemas.microsoft.com/office/drawing/2014/main" id="{1F3E10FB-3F08-A743-AEAD-0D00332EE36C}"/>
              </a:ext>
            </a:extLst>
          </p:cNvPr>
          <p:cNvSpPr/>
          <p:nvPr/>
        </p:nvSpPr>
        <p:spPr>
          <a:xfrm>
            <a:off x="6086996" y="0"/>
            <a:ext cx="6105004" cy="6858000"/>
          </a:xfrm>
          <a:prstGeom prst="rect">
            <a:avLst/>
          </a:prstGeom>
          <a:gradFill>
            <a:gsLst>
              <a:gs pos="13000">
                <a:schemeClr val="accent4">
                  <a:alpha val="80000"/>
                </a:schemeClr>
              </a:gs>
              <a:gs pos="100000">
                <a:schemeClr val="accent5">
                  <a:alpha val="8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53CC51-CA4F-644D-B18D-0934589D0A4D}"/>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46E368AA-B985-AE43-91A0-F53D73EAAEDE}"/>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23</a:t>
            </a:fld>
            <a:endParaRPr lang="en-US"/>
          </a:p>
        </p:txBody>
      </p:sp>
      <p:grpSp>
        <p:nvGrpSpPr>
          <p:cNvPr id="14" name="Group 13">
            <a:extLst>
              <a:ext uri="{FF2B5EF4-FFF2-40B4-BE49-F238E27FC236}">
                <a16:creationId xmlns:a16="http://schemas.microsoft.com/office/drawing/2014/main" id="{21955BB8-A364-B341-9167-9492E3D7E59C}"/>
              </a:ext>
            </a:extLst>
          </p:cNvPr>
          <p:cNvGrpSpPr/>
          <p:nvPr/>
        </p:nvGrpSpPr>
        <p:grpSpPr>
          <a:xfrm>
            <a:off x="9216269" y="6210020"/>
            <a:ext cx="2330264" cy="504823"/>
            <a:chOff x="9216269" y="6210020"/>
            <a:chExt cx="2330264" cy="504823"/>
          </a:xfrm>
        </p:grpSpPr>
        <p:pic>
          <p:nvPicPr>
            <p:cNvPr id="16" name="Picture 15">
              <a:extLst>
                <a:ext uri="{FF2B5EF4-FFF2-40B4-BE49-F238E27FC236}">
                  <a16:creationId xmlns:a16="http://schemas.microsoft.com/office/drawing/2014/main" id="{09D651A3-ADEE-5442-AC11-C932F92EA1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59626" y="6210020"/>
              <a:ext cx="586907" cy="504823"/>
            </a:xfrm>
            <a:prstGeom prst="rect">
              <a:avLst/>
            </a:prstGeom>
          </p:spPr>
        </p:pic>
        <p:pic>
          <p:nvPicPr>
            <p:cNvPr id="17" name="Picture 16">
              <a:extLst>
                <a:ext uri="{FF2B5EF4-FFF2-40B4-BE49-F238E27FC236}">
                  <a16:creationId xmlns:a16="http://schemas.microsoft.com/office/drawing/2014/main" id="{91E6184E-2884-B542-9F77-9FD613F742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16269" y="6455397"/>
              <a:ext cx="1463650" cy="259446"/>
            </a:xfrm>
            <a:prstGeom prst="rect">
              <a:avLst/>
            </a:prstGeom>
          </p:spPr>
        </p:pic>
      </p:grpSp>
    </p:spTree>
    <p:extLst>
      <p:ext uri="{BB962C8B-B14F-4D97-AF65-F5344CB8AC3E}">
        <p14:creationId xmlns:p14="http://schemas.microsoft.com/office/powerpoint/2010/main" val="169456433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BF1F6-218F-4316-83A1-622BFE9BA1DC}"/>
              </a:ext>
            </a:extLst>
          </p:cNvPr>
          <p:cNvSpPr/>
          <p:nvPr/>
        </p:nvSpPr>
        <p:spPr>
          <a:xfrm>
            <a:off x="729850" y="1803951"/>
            <a:ext cx="10738249" cy="4524315"/>
          </a:xfrm>
          <a:prstGeom prst="rect">
            <a:avLst/>
          </a:prstGeom>
        </p:spPr>
        <p:txBody>
          <a:bodyPr numCol="2" spcCol="548640">
            <a:spAutoFit/>
          </a:bodyPr>
          <a:lstStyle/>
          <a:p>
            <a:r>
              <a:rPr lang="en-US" sz="2200" b="1" dirty="0">
                <a:solidFill>
                  <a:srgbClr val="FFC83F"/>
                </a:solidFill>
                <a:latin typeface="Franklin Gothic Demi" panose="020B0603020102020204" pitchFamily="34" charset="0"/>
                <a:ea typeface="Cooper Hewitt Book" charset="0"/>
                <a:cs typeface="Cooper Hewitt Book" charset="0"/>
              </a:rPr>
              <a:t>What is Upswell?</a:t>
            </a:r>
          </a:p>
          <a:p>
            <a:endParaRPr lang="en-US" sz="1700" dirty="0">
              <a:solidFill>
                <a:schemeClr val="bg1"/>
              </a:solidFill>
              <a:ea typeface="Cooper Hewitt Book" charset="0"/>
              <a:cs typeface="Cooper Hewitt Book" charset="0"/>
            </a:endParaRPr>
          </a:p>
          <a:p>
            <a:r>
              <a:rPr lang="en-US" sz="1700" dirty="0">
                <a:solidFill>
                  <a:schemeClr val="bg1"/>
                </a:solidFill>
                <a:ea typeface="Cooper Hewitt Book" charset="0"/>
                <a:cs typeface="Cooper Hewitt Book" charset="0"/>
              </a:rPr>
              <a:t>Changemakers today face mounting challenges – </a:t>
            </a:r>
          </a:p>
          <a:p>
            <a:r>
              <a:rPr lang="en-US" sz="1700" dirty="0">
                <a:solidFill>
                  <a:schemeClr val="bg1"/>
                </a:solidFill>
                <a:ea typeface="Cooper Hewitt Book" charset="0"/>
                <a:cs typeface="Cooper Hewitt Book" charset="0"/>
              </a:rPr>
              <a:t>but not insurmountable. When we join together as purpose-driven professionals, we can rise to any challenge. And that’s what Upswell is about.</a:t>
            </a:r>
          </a:p>
          <a:p>
            <a:endParaRPr lang="en-US" sz="1700" dirty="0">
              <a:solidFill>
                <a:schemeClr val="bg1"/>
              </a:solidFill>
              <a:ea typeface="Cooper Hewitt Book" charset="0"/>
              <a:cs typeface="Cooper Hewitt Book" charset="0"/>
            </a:endParaRPr>
          </a:p>
          <a:p>
            <a:r>
              <a:rPr lang="en-US" sz="1700" dirty="0">
                <a:solidFill>
                  <a:schemeClr val="bg1"/>
                </a:solidFill>
                <a:ea typeface="Cooper Hewitt Book" charset="0"/>
                <a:cs typeface="Cooper Hewitt Book" charset="0"/>
              </a:rPr>
              <a:t>Upswell is an immersive, high-energy forum for turning ideas into action. Forge new partnerships, address big challenges, exchange lessons learned, and explore best practices for advancing your mission.</a:t>
            </a:r>
          </a:p>
          <a:p>
            <a:endParaRPr lang="en-US" sz="1700" dirty="0">
              <a:solidFill>
                <a:schemeClr val="bg1"/>
              </a:solidFill>
              <a:ea typeface="Cooper Hewitt Book" charset="0"/>
              <a:cs typeface="Cooper Hewitt Book" charset="0"/>
            </a:endParaRPr>
          </a:p>
          <a:p>
            <a:r>
              <a:rPr lang="en-US" sz="1700" dirty="0">
                <a:solidFill>
                  <a:schemeClr val="bg1"/>
                </a:solidFill>
                <a:ea typeface="Cooper Hewitt Book" charset="0"/>
                <a:cs typeface="Cooper Hewitt Book" charset="0"/>
              </a:rPr>
              <a:t>We are rising to meet the challenge together.</a:t>
            </a:r>
          </a:p>
          <a:p>
            <a:endParaRPr lang="en-US" sz="1700" dirty="0">
              <a:solidFill>
                <a:schemeClr val="bg1"/>
              </a:solidFill>
              <a:ea typeface="Cooper Hewitt Book" charset="0"/>
              <a:cs typeface="Cooper Hewitt Book" charset="0"/>
            </a:endParaRPr>
          </a:p>
          <a:p>
            <a:endParaRPr lang="en-US" sz="1700" b="1" dirty="0">
              <a:solidFill>
                <a:srgbClr val="FFC83F"/>
              </a:solidFill>
              <a:ea typeface="Cooper Hewitt Book" charset="0"/>
              <a:cs typeface="Cooper Hewitt Book" charset="0"/>
            </a:endParaRPr>
          </a:p>
          <a:p>
            <a:endParaRPr lang="en-US" sz="1700" b="1" dirty="0">
              <a:solidFill>
                <a:srgbClr val="FFC83F"/>
              </a:solidFill>
              <a:ea typeface="Cooper Hewitt Book" charset="0"/>
              <a:cs typeface="Cooper Hewitt Book" charset="0"/>
            </a:endParaRPr>
          </a:p>
          <a:p>
            <a:r>
              <a:rPr lang="en-US" sz="2200" b="1" dirty="0">
                <a:solidFill>
                  <a:srgbClr val="FFC83F"/>
                </a:solidFill>
                <a:latin typeface="Franklin Gothic Demi" panose="020B0603020102020204" pitchFamily="34" charset="0"/>
                <a:ea typeface="Cooper Hewitt Book" charset="0"/>
                <a:cs typeface="Cooper Hewitt Book" charset="0"/>
              </a:rPr>
              <a:t>Who's it for?</a:t>
            </a:r>
          </a:p>
          <a:p>
            <a:endParaRPr lang="en-US" sz="1700" dirty="0">
              <a:solidFill>
                <a:schemeClr val="bg1"/>
              </a:solidFill>
              <a:ea typeface="Cooper Hewitt Book" charset="0"/>
              <a:cs typeface="Cooper Hewitt Book" charset="0"/>
            </a:endParaRPr>
          </a:p>
          <a:p>
            <a:r>
              <a:rPr lang="en-US" sz="1700" dirty="0">
                <a:solidFill>
                  <a:schemeClr val="bg1"/>
                </a:solidFill>
                <a:ea typeface="Cooper Hewitt Book" charset="0"/>
                <a:cs typeface="Cooper Hewitt Book" charset="0"/>
              </a:rPr>
              <a:t>If you’re working to change the world for the better, then Upswell is for you. It’s that simple.</a:t>
            </a:r>
          </a:p>
          <a:p>
            <a:endParaRPr lang="en-US" sz="1700" dirty="0">
              <a:solidFill>
                <a:schemeClr val="bg1"/>
              </a:solidFill>
              <a:ea typeface="Cooper Hewitt Book" charset="0"/>
              <a:cs typeface="Cooper Hewitt Book" charset="0"/>
            </a:endParaRPr>
          </a:p>
          <a:p>
            <a:r>
              <a:rPr lang="en-US" sz="1700" dirty="0">
                <a:solidFill>
                  <a:schemeClr val="bg1"/>
                </a:solidFill>
                <a:ea typeface="Cooper Hewitt Book" charset="0"/>
                <a:cs typeface="Cooper Hewitt Book" charset="0"/>
              </a:rPr>
              <a:t>Nonprofit professionals and social entrepreneurs, community leaders and corporate citizens – changemakers are as diverse as the problems we’re trying to solve. Every perspective gets us closer to new solutions. Social collisions can yield powerful and unexpected results.</a:t>
            </a:r>
          </a:p>
          <a:p>
            <a:endParaRPr lang="en-US" sz="1700" dirty="0">
              <a:solidFill>
                <a:schemeClr val="bg1"/>
              </a:solidFill>
              <a:ea typeface="Cooper Hewitt Book" charset="0"/>
              <a:cs typeface="Cooper Hewitt Book" charset="0"/>
            </a:endParaRPr>
          </a:p>
          <a:p>
            <a:r>
              <a:rPr lang="en-US" sz="1700" dirty="0">
                <a:solidFill>
                  <a:schemeClr val="bg1"/>
                </a:solidFill>
                <a:ea typeface="Cooper Hewitt Book" charset="0"/>
                <a:cs typeface="Cooper Hewitt Book" charset="0"/>
              </a:rPr>
              <a:t>Your ideas and experiences make you unique.</a:t>
            </a:r>
            <a:br>
              <a:rPr lang="en-US" sz="1700" dirty="0">
                <a:solidFill>
                  <a:schemeClr val="bg1"/>
                </a:solidFill>
                <a:ea typeface="Cooper Hewitt Book" charset="0"/>
                <a:cs typeface="Cooper Hewitt Book" charset="0"/>
              </a:rPr>
            </a:br>
            <a:r>
              <a:rPr lang="en-US" sz="1700" dirty="0">
                <a:solidFill>
                  <a:schemeClr val="bg1"/>
                </a:solidFill>
                <a:ea typeface="Cooper Hewitt Book" charset="0"/>
                <a:cs typeface="Cooper Hewitt Book" charset="0"/>
              </a:rPr>
              <a:t>Will you join us?</a:t>
            </a:r>
          </a:p>
          <a:p>
            <a:endParaRPr lang="en-US" sz="1700" dirty="0">
              <a:solidFill>
                <a:schemeClr val="bg1"/>
              </a:solidFill>
              <a:ea typeface="Cooper Hewitt Book" charset="0"/>
              <a:cs typeface="Cooper Hewitt Book" charset="0"/>
            </a:endParaRPr>
          </a:p>
        </p:txBody>
      </p:sp>
      <p:sp>
        <p:nvSpPr>
          <p:cNvPr id="13" name="Title 2">
            <a:extLst>
              <a:ext uri="{FF2B5EF4-FFF2-40B4-BE49-F238E27FC236}">
                <a16:creationId xmlns:a16="http://schemas.microsoft.com/office/drawing/2014/main" id="{C4498196-F2AE-9244-8BD4-F3652965C720}"/>
              </a:ext>
            </a:extLst>
          </p:cNvPr>
          <p:cNvSpPr txBox="1">
            <a:spLocks/>
          </p:cNvSpPr>
          <p:nvPr/>
        </p:nvSpPr>
        <p:spPr>
          <a:xfrm>
            <a:off x="838200" y="365125"/>
            <a:ext cx="10515600" cy="1325563"/>
          </a:xfrm>
          <a:prstGeom prst="rect">
            <a:avLst/>
          </a:prstGeom>
        </p:spPr>
        <p:txBody>
          <a:bodyPr vert="horz" lIns="0" tIns="0" rIns="0" bIns="0" rtlCol="0" anchor="ctr" anchorCtr="0">
            <a:normAutofit/>
          </a:bodyPr>
          <a:lstStyle>
            <a:lvl1pPr algn="ctr" defTabSz="914400" rtl="0" eaLnBrk="1" latinLnBrk="0" hangingPunct="1">
              <a:lnSpc>
                <a:spcPct val="90000"/>
              </a:lnSpc>
              <a:spcBef>
                <a:spcPct val="0"/>
              </a:spcBef>
              <a:buNone/>
              <a:defRPr sz="6500" b="0" i="0" kern="1200" cap="none" baseline="0">
                <a:solidFill>
                  <a:schemeClr val="bg1"/>
                </a:solidFill>
                <a:latin typeface="+mn-lt"/>
                <a:ea typeface="+mj-ea"/>
                <a:cs typeface="+mj-cs"/>
              </a:defRPr>
            </a:lvl1pPr>
          </a:lstStyle>
          <a:p>
            <a:pPr algn="l"/>
            <a:r>
              <a:rPr lang="en-US" dirty="0"/>
              <a:t>About </a:t>
            </a:r>
            <a:r>
              <a:rPr lang="en-US" b="1" dirty="0" err="1">
                <a:latin typeface="Franklin Gothic Demi" panose="020B0603020102020204" pitchFamily="34" charset="0"/>
              </a:rPr>
              <a:t>Upswell</a:t>
            </a:r>
            <a:endParaRPr lang="en-US" b="1" dirty="0">
              <a:latin typeface="Franklin Gothic Demi" panose="020B0603020102020204" pitchFamily="34" charset="0"/>
            </a:endParaRPr>
          </a:p>
        </p:txBody>
      </p:sp>
      <p:sp>
        <p:nvSpPr>
          <p:cNvPr id="7" name="Rectangle 6">
            <a:extLst>
              <a:ext uri="{FF2B5EF4-FFF2-40B4-BE49-F238E27FC236}">
                <a16:creationId xmlns:a16="http://schemas.microsoft.com/office/drawing/2014/main" id="{9369CE12-7E38-4948-806D-E48B21322688}"/>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32BEED65-D99D-2646-91AB-74CBAB12EA59}"/>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24</a:t>
            </a:fld>
            <a:endParaRPr lang="en-US"/>
          </a:p>
        </p:txBody>
      </p:sp>
      <p:grpSp>
        <p:nvGrpSpPr>
          <p:cNvPr id="9" name="Group 8">
            <a:extLst>
              <a:ext uri="{FF2B5EF4-FFF2-40B4-BE49-F238E27FC236}">
                <a16:creationId xmlns:a16="http://schemas.microsoft.com/office/drawing/2014/main" id="{2F5884BF-C705-7045-AAB0-551F89F3F8D6}"/>
              </a:ext>
            </a:extLst>
          </p:cNvPr>
          <p:cNvGrpSpPr/>
          <p:nvPr/>
        </p:nvGrpSpPr>
        <p:grpSpPr>
          <a:xfrm>
            <a:off x="9216269" y="6210020"/>
            <a:ext cx="2330264" cy="504823"/>
            <a:chOff x="9216269" y="6210020"/>
            <a:chExt cx="2330264" cy="504823"/>
          </a:xfrm>
        </p:grpSpPr>
        <p:pic>
          <p:nvPicPr>
            <p:cNvPr id="10" name="Picture 9">
              <a:extLst>
                <a:ext uri="{FF2B5EF4-FFF2-40B4-BE49-F238E27FC236}">
                  <a16:creationId xmlns:a16="http://schemas.microsoft.com/office/drawing/2014/main" id="{1A4846B3-9547-E04E-A1E8-BBF1BCF224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9626" y="6210020"/>
              <a:ext cx="586907" cy="504823"/>
            </a:xfrm>
            <a:prstGeom prst="rect">
              <a:avLst/>
            </a:prstGeom>
          </p:spPr>
        </p:pic>
        <p:pic>
          <p:nvPicPr>
            <p:cNvPr id="11" name="Picture 10">
              <a:extLst>
                <a:ext uri="{FF2B5EF4-FFF2-40B4-BE49-F238E27FC236}">
                  <a16:creationId xmlns:a16="http://schemas.microsoft.com/office/drawing/2014/main" id="{8D9F4292-E3D3-3845-B3DA-6AED3C1E6F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6269" y="6455397"/>
              <a:ext cx="1463650" cy="259446"/>
            </a:xfrm>
            <a:prstGeom prst="rect">
              <a:avLst/>
            </a:prstGeom>
          </p:spPr>
        </p:pic>
      </p:grpSp>
    </p:spTree>
    <p:extLst>
      <p:ext uri="{BB962C8B-B14F-4D97-AF65-F5344CB8AC3E}">
        <p14:creationId xmlns:p14="http://schemas.microsoft.com/office/powerpoint/2010/main" val="41051447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0A47B-1510-DC4C-83C4-58E8A64DB6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718CB602-398C-B54E-A580-96CD44606459}"/>
              </a:ext>
            </a:extLst>
          </p:cNvPr>
          <p:cNvSpPr/>
          <p:nvPr/>
        </p:nvSpPr>
        <p:spPr>
          <a:xfrm>
            <a:off x="0" y="0"/>
            <a:ext cx="12192000" cy="6858000"/>
          </a:xfrm>
          <a:prstGeom prst="rect">
            <a:avLst/>
          </a:prstGeom>
          <a:gradFill>
            <a:gsLst>
              <a:gs pos="13000">
                <a:schemeClr val="accent4">
                  <a:alpha val="80000"/>
                </a:schemeClr>
              </a:gs>
              <a:gs pos="100000">
                <a:schemeClr val="accent5">
                  <a:alpha val="8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33BF1F6-218F-4316-83A1-622BFE9BA1DC}"/>
              </a:ext>
            </a:extLst>
          </p:cNvPr>
          <p:cNvSpPr/>
          <p:nvPr/>
        </p:nvSpPr>
        <p:spPr>
          <a:xfrm>
            <a:off x="682239" y="1818849"/>
            <a:ext cx="4790306" cy="4399970"/>
          </a:xfrm>
          <a:prstGeom prst="rect">
            <a:avLst/>
          </a:prstGeom>
        </p:spPr>
        <p:txBody>
          <a:bodyPr>
            <a:noAutofit/>
          </a:bodyPr>
          <a:lstStyle/>
          <a:p>
            <a:r>
              <a:rPr lang="en-US" dirty="0">
                <a:solidFill>
                  <a:schemeClr val="bg1"/>
                </a:solidFill>
                <a:ea typeface="Cooper Hewitt Book" charset="0"/>
                <a:cs typeface="Cooper Hewitt Book" charset="0"/>
              </a:rPr>
              <a:t>There's something exhilarating about entering a new space and being overwhelmed with opportunity.</a:t>
            </a:r>
          </a:p>
          <a:p>
            <a:endParaRPr lang="en-US" dirty="0">
              <a:solidFill>
                <a:schemeClr val="bg1"/>
              </a:solidFill>
              <a:ea typeface="Cooper Hewitt Book" charset="0"/>
              <a:cs typeface="Cooper Hewitt Book" charset="0"/>
            </a:endParaRPr>
          </a:p>
          <a:p>
            <a:r>
              <a:rPr lang="en-US" dirty="0">
                <a:solidFill>
                  <a:schemeClr val="bg1"/>
                </a:solidFill>
                <a:ea typeface="Cooper Hewitt Book" charset="0"/>
                <a:cs typeface="Cooper Hewitt Book" charset="0"/>
              </a:rPr>
              <a:t>What do you do first: plug into a virtual reality experience, jump into a brainstorming challenge, or search for a moment of </a:t>
            </a:r>
            <a:r>
              <a:rPr lang="en-US" dirty="0" err="1">
                <a:solidFill>
                  <a:schemeClr val="bg1"/>
                </a:solidFill>
                <a:ea typeface="Cooper Hewitt Book" charset="0"/>
                <a:cs typeface="Cooper Hewitt Book" charset="0"/>
              </a:rPr>
              <a:t>zen</a:t>
            </a:r>
            <a:r>
              <a:rPr lang="en-US" dirty="0">
                <a:solidFill>
                  <a:schemeClr val="bg1"/>
                </a:solidFill>
                <a:ea typeface="Cooper Hewitt Book" charset="0"/>
                <a:cs typeface="Cooper Hewitt Book" charset="0"/>
              </a:rPr>
              <a:t> in a meditation group? In the Public Square, you can explore it all. (And so much more.)</a:t>
            </a:r>
          </a:p>
          <a:p>
            <a:endParaRPr lang="en-US" dirty="0">
              <a:solidFill>
                <a:schemeClr val="bg1"/>
              </a:solidFill>
              <a:ea typeface="Cooper Hewitt Book" charset="0"/>
              <a:cs typeface="Cooper Hewitt Book" charset="0"/>
            </a:endParaRPr>
          </a:p>
          <a:p>
            <a:r>
              <a:rPr lang="en-US" dirty="0">
                <a:solidFill>
                  <a:schemeClr val="bg1"/>
                </a:solidFill>
                <a:ea typeface="Cooper Hewitt Book" charset="0"/>
                <a:cs typeface="Cooper Hewitt Book" charset="0"/>
              </a:rPr>
              <a:t>If </a:t>
            </a:r>
            <a:r>
              <a:rPr lang="en-US" dirty="0" err="1">
                <a:solidFill>
                  <a:schemeClr val="bg1"/>
                </a:solidFill>
                <a:ea typeface="Cooper Hewitt Book" charset="0"/>
                <a:cs typeface="Cooper Hewitt Book" charset="0"/>
              </a:rPr>
              <a:t>Upswell</a:t>
            </a:r>
            <a:r>
              <a:rPr lang="en-US" dirty="0">
                <a:solidFill>
                  <a:schemeClr val="bg1"/>
                </a:solidFill>
                <a:ea typeface="Cooper Hewitt Book" charset="0"/>
                <a:cs typeface="Cooper Hewitt Book" charset="0"/>
              </a:rPr>
              <a:t> is about creating a better world together, then the Public Square is the place to dive into the nearly infinite ways of doing so. It’s where creativity, innovation, science, spirituality, and strategy collide. </a:t>
            </a:r>
          </a:p>
          <a:p>
            <a:endParaRPr lang="en-US" dirty="0">
              <a:solidFill>
                <a:schemeClr val="bg1"/>
              </a:solidFill>
              <a:ea typeface="Cooper Hewitt Book" charset="0"/>
              <a:cs typeface="Cooper Hewitt Book" charset="0"/>
            </a:endParaRPr>
          </a:p>
        </p:txBody>
      </p:sp>
      <p:sp>
        <p:nvSpPr>
          <p:cNvPr id="4" name="Rectangle 3"/>
          <p:cNvSpPr/>
          <p:nvPr/>
        </p:nvSpPr>
        <p:spPr>
          <a:xfrm>
            <a:off x="647699" y="627547"/>
            <a:ext cx="7207827" cy="946413"/>
          </a:xfrm>
          <a:prstGeom prst="rect">
            <a:avLst/>
          </a:prstGeom>
        </p:spPr>
        <p:txBody>
          <a:bodyPr wrap="square">
            <a:spAutoFit/>
          </a:bodyPr>
          <a:lstStyle/>
          <a:p>
            <a:pPr>
              <a:lnSpc>
                <a:spcPct val="90000"/>
              </a:lnSpc>
            </a:pPr>
            <a:r>
              <a:rPr lang="en-US" sz="6000" dirty="0">
                <a:solidFill>
                  <a:schemeClr val="bg1"/>
                </a:solidFill>
                <a:ea typeface="Cooper Hewitt Book" charset="0"/>
                <a:cs typeface="Cooper Hewitt Book" charset="0"/>
              </a:rPr>
              <a:t>Public </a:t>
            </a:r>
            <a:r>
              <a:rPr lang="en-US" sz="6000" b="1" dirty="0">
                <a:solidFill>
                  <a:schemeClr val="bg1"/>
                </a:solidFill>
                <a:latin typeface="Franklin Gothic Demi" panose="020B0603020102020204" pitchFamily="34" charset="0"/>
                <a:ea typeface="Cooper Hewitt Book" charset="0"/>
                <a:cs typeface="Cooper Hewitt Book" charset="0"/>
              </a:rPr>
              <a:t>Square</a:t>
            </a:r>
            <a:endParaRPr lang="en-US" sz="6000" b="1" dirty="0">
              <a:solidFill>
                <a:schemeClr val="bg1"/>
              </a:solidFill>
              <a:latin typeface="Franklin Gothic Demi" panose="020B0603020102020204" pitchFamily="34" charset="0"/>
              <a:ea typeface="Cooper Hewitt Semibold" charset="0"/>
              <a:cs typeface="Cooper Hewitt Semibold" charset="0"/>
            </a:endParaRPr>
          </a:p>
        </p:txBody>
      </p:sp>
      <p:sp>
        <p:nvSpPr>
          <p:cNvPr id="6" name="Rectangle 5"/>
          <p:cNvSpPr/>
          <p:nvPr/>
        </p:nvSpPr>
        <p:spPr>
          <a:xfrm>
            <a:off x="6387746" y="1878171"/>
            <a:ext cx="5001589" cy="2585323"/>
          </a:xfrm>
          <a:prstGeom prst="rect">
            <a:avLst/>
          </a:prstGeom>
        </p:spPr>
        <p:txBody>
          <a:bodyPr wrap="square">
            <a:spAutoFit/>
          </a:bodyPr>
          <a:lstStyle/>
          <a:p>
            <a:r>
              <a:rPr lang="en-US" dirty="0">
                <a:solidFill>
                  <a:schemeClr val="bg1"/>
                </a:solidFill>
                <a:ea typeface="Cooper Hewitt Book" charset="0"/>
                <a:cs typeface="Cooper Hewitt Book" charset="0"/>
              </a:rPr>
              <a:t>The Public Square is designed to accommodate all kinds of ideas and activities. We envision it evolving year after year. In LA, it will feature the Main Stage events, a huge VR arcade, dozens of exhibitors, a bookstore, creative networking spaces, brainstorming challenges, rapid prototyping activities, meditation, 10-minute pitch sessions, issue-based focus groups, gourmet cafes, and even lawn games. </a:t>
            </a:r>
          </a:p>
        </p:txBody>
      </p:sp>
      <p:sp>
        <p:nvSpPr>
          <p:cNvPr id="10" name="Rectangle 9">
            <a:extLst>
              <a:ext uri="{FF2B5EF4-FFF2-40B4-BE49-F238E27FC236}">
                <a16:creationId xmlns:a16="http://schemas.microsoft.com/office/drawing/2014/main" id="{8B9904C1-F80F-E440-8BF4-56BCD93F0231}"/>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7F357516-4732-3E41-86E8-6844943276CB}"/>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25</a:t>
            </a:fld>
            <a:endParaRPr lang="en-US"/>
          </a:p>
        </p:txBody>
      </p:sp>
      <p:grpSp>
        <p:nvGrpSpPr>
          <p:cNvPr id="18" name="Group 17">
            <a:extLst>
              <a:ext uri="{FF2B5EF4-FFF2-40B4-BE49-F238E27FC236}">
                <a16:creationId xmlns:a16="http://schemas.microsoft.com/office/drawing/2014/main" id="{D951A73C-B3E2-0C49-BD8A-640057F780A6}"/>
              </a:ext>
            </a:extLst>
          </p:cNvPr>
          <p:cNvGrpSpPr/>
          <p:nvPr/>
        </p:nvGrpSpPr>
        <p:grpSpPr>
          <a:xfrm>
            <a:off x="9216269" y="6210020"/>
            <a:ext cx="2330264" cy="504823"/>
            <a:chOff x="9216269" y="6210020"/>
            <a:chExt cx="2330264" cy="504823"/>
          </a:xfrm>
        </p:grpSpPr>
        <p:pic>
          <p:nvPicPr>
            <p:cNvPr id="19" name="Picture 18">
              <a:extLst>
                <a:ext uri="{FF2B5EF4-FFF2-40B4-BE49-F238E27FC236}">
                  <a16:creationId xmlns:a16="http://schemas.microsoft.com/office/drawing/2014/main" id="{0F01440C-CD6F-3843-8AAF-BE27C5F577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9626" y="6210020"/>
              <a:ext cx="586907" cy="504823"/>
            </a:xfrm>
            <a:prstGeom prst="rect">
              <a:avLst/>
            </a:prstGeom>
          </p:spPr>
        </p:pic>
        <p:pic>
          <p:nvPicPr>
            <p:cNvPr id="20" name="Picture 19">
              <a:extLst>
                <a:ext uri="{FF2B5EF4-FFF2-40B4-BE49-F238E27FC236}">
                  <a16:creationId xmlns:a16="http://schemas.microsoft.com/office/drawing/2014/main" id="{AFBF6E36-DFBD-0642-907E-E77F1249D7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6269" y="6455397"/>
              <a:ext cx="1463650" cy="259446"/>
            </a:xfrm>
            <a:prstGeom prst="rect">
              <a:avLst/>
            </a:prstGeom>
          </p:spPr>
        </p:pic>
      </p:grpSp>
    </p:spTree>
    <p:extLst>
      <p:ext uri="{BB962C8B-B14F-4D97-AF65-F5344CB8AC3E}">
        <p14:creationId xmlns:p14="http://schemas.microsoft.com/office/powerpoint/2010/main" val="123241006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B1C0992-8DD8-1642-A420-B42711CFE5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86996" y="0"/>
            <a:ext cx="6105004" cy="6858000"/>
          </a:xfrm>
          <a:prstGeom prst="rect">
            <a:avLst/>
          </a:prstGeom>
        </p:spPr>
      </p:pic>
      <p:sp>
        <p:nvSpPr>
          <p:cNvPr id="6" name="Title 2">
            <a:extLst>
              <a:ext uri="{FF2B5EF4-FFF2-40B4-BE49-F238E27FC236}">
                <a16:creationId xmlns:a16="http://schemas.microsoft.com/office/drawing/2014/main" id="{1D21B2B6-6664-BC40-B903-EF6CBE89A728}"/>
              </a:ext>
            </a:extLst>
          </p:cNvPr>
          <p:cNvSpPr txBox="1">
            <a:spLocks/>
          </p:cNvSpPr>
          <p:nvPr/>
        </p:nvSpPr>
        <p:spPr>
          <a:xfrm>
            <a:off x="5690419" y="-320553"/>
            <a:ext cx="4308987" cy="3307223"/>
          </a:xfrm>
          <a:prstGeom prst="rect">
            <a:avLst/>
          </a:prstGeom>
        </p:spPr>
        <p:txBody>
          <a:bodyPr vert="horz" lIns="0" tIns="0" rIns="0" bIns="0" rtlCol="0" anchor="ctr" anchorCtr="0">
            <a:noAutofit/>
          </a:bodyPr>
          <a:lstStyle>
            <a:lvl1pPr algn="ctr" defTabSz="914400" rtl="0" eaLnBrk="1" latinLnBrk="0" hangingPunct="1">
              <a:lnSpc>
                <a:spcPct val="90000"/>
              </a:lnSpc>
              <a:spcBef>
                <a:spcPct val="0"/>
              </a:spcBef>
              <a:buNone/>
              <a:defRPr sz="6500" b="0" i="0" kern="1200" cap="none" baseline="0">
                <a:solidFill>
                  <a:schemeClr val="bg1"/>
                </a:solidFill>
                <a:latin typeface="+mn-lt"/>
                <a:ea typeface="+mj-ea"/>
                <a:cs typeface="+mj-cs"/>
              </a:defRPr>
            </a:lvl1pPr>
          </a:lstStyle>
          <a:p>
            <a:pPr algn="l"/>
            <a:endParaRPr lang="en-US" b="1" dirty="0">
              <a:latin typeface="Franklin Gothic Demi" panose="020B0603020102020204" pitchFamily="34" charset="0"/>
            </a:endParaRPr>
          </a:p>
        </p:txBody>
      </p:sp>
      <p:sp>
        <p:nvSpPr>
          <p:cNvPr id="7" name="Title 6">
            <a:extLst>
              <a:ext uri="{FF2B5EF4-FFF2-40B4-BE49-F238E27FC236}">
                <a16:creationId xmlns:a16="http://schemas.microsoft.com/office/drawing/2014/main" id="{FCE9DBBF-FD3A-4A4E-AA6C-D1998D73236C}"/>
              </a:ext>
            </a:extLst>
          </p:cNvPr>
          <p:cNvSpPr>
            <a:spLocks noGrp="1"/>
          </p:cNvSpPr>
          <p:nvPr>
            <p:ph type="title"/>
          </p:nvPr>
        </p:nvSpPr>
        <p:spPr>
          <a:xfrm>
            <a:off x="838200" y="730250"/>
            <a:ext cx="5179142" cy="1325563"/>
          </a:xfrm>
        </p:spPr>
        <p:txBody>
          <a:bodyPr/>
          <a:lstStyle/>
          <a:p>
            <a:r>
              <a:rPr lang="en-US" dirty="0"/>
              <a:t>Workshops</a:t>
            </a:r>
            <a:endParaRPr lang="en-US" b="1" dirty="0">
              <a:latin typeface="Franklin Gothic Demi" panose="020B0603020102020204" pitchFamily="34" charset="0"/>
            </a:endParaRPr>
          </a:p>
        </p:txBody>
      </p:sp>
      <p:sp>
        <p:nvSpPr>
          <p:cNvPr id="11" name="Rectangle 10">
            <a:extLst>
              <a:ext uri="{FF2B5EF4-FFF2-40B4-BE49-F238E27FC236}">
                <a16:creationId xmlns:a16="http://schemas.microsoft.com/office/drawing/2014/main" id="{90FF979C-095B-9941-9F23-D3EB3D2118F5}"/>
              </a:ext>
            </a:extLst>
          </p:cNvPr>
          <p:cNvSpPr/>
          <p:nvPr/>
        </p:nvSpPr>
        <p:spPr>
          <a:xfrm>
            <a:off x="6086996" y="3021"/>
            <a:ext cx="6105004" cy="6858000"/>
          </a:xfrm>
          <a:prstGeom prst="rect">
            <a:avLst/>
          </a:prstGeom>
          <a:gradFill>
            <a:gsLst>
              <a:gs pos="13000">
                <a:schemeClr val="accent4">
                  <a:alpha val="80000"/>
                </a:schemeClr>
              </a:gs>
              <a:gs pos="100000">
                <a:schemeClr val="accent5">
                  <a:alpha val="8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D45C3AA-077E-8A41-976E-93ADEA95ECA2}"/>
              </a:ext>
            </a:extLst>
          </p:cNvPr>
          <p:cNvSpPr>
            <a:spLocks noGrp="1"/>
          </p:cNvSpPr>
          <p:nvPr>
            <p:ph idx="1"/>
          </p:nvPr>
        </p:nvSpPr>
        <p:spPr>
          <a:xfrm>
            <a:off x="838200" y="1754351"/>
            <a:ext cx="4537841" cy="3598333"/>
          </a:xfrm>
        </p:spPr>
        <p:txBody>
          <a:bodyPr>
            <a:noAutofit/>
          </a:bodyPr>
          <a:lstStyle/>
          <a:p>
            <a:pPr marL="0" indent="0">
              <a:lnSpc>
                <a:spcPct val="100000"/>
              </a:lnSpc>
              <a:spcBef>
                <a:spcPts val="1600"/>
              </a:spcBef>
              <a:buNone/>
            </a:pPr>
            <a:r>
              <a:rPr lang="en-US" sz="1700" dirty="0" err="1"/>
              <a:t>Upswell</a:t>
            </a:r>
            <a:r>
              <a:rPr lang="en-US" sz="1700" dirty="0"/>
              <a:t> is for changemakers, but what are you trying to change? The world, of course. But that’s a pretty tall order.</a:t>
            </a:r>
          </a:p>
          <a:p>
            <a:pPr marL="0" indent="0">
              <a:lnSpc>
                <a:spcPct val="100000"/>
              </a:lnSpc>
              <a:spcBef>
                <a:spcPts val="1600"/>
              </a:spcBef>
              <a:buNone/>
            </a:pPr>
            <a:r>
              <a:rPr lang="en-US" sz="1700" dirty="0"/>
              <a:t>What if you could spend 60 to 90 minutes changing yourself – your outlook, knowledge base, skill set, toolbox, or network? Could you leverage those changes in pursuit of your world-changing mission?</a:t>
            </a:r>
          </a:p>
          <a:p>
            <a:pPr marL="0" indent="0">
              <a:lnSpc>
                <a:spcPct val="100000"/>
              </a:lnSpc>
              <a:spcBef>
                <a:spcPts val="1600"/>
              </a:spcBef>
              <a:buNone/>
            </a:pPr>
            <a:r>
              <a:rPr lang="en-US" sz="1700" dirty="0"/>
              <a:t>That’s what </a:t>
            </a:r>
            <a:r>
              <a:rPr lang="en-US" sz="1700" dirty="0" err="1"/>
              <a:t>Upswell</a:t>
            </a:r>
            <a:r>
              <a:rPr lang="en-US" sz="1700" dirty="0"/>
              <a:t> workshops are all about. They offer a change-making environment for personal experimentation, growth, and connection – rewarding curiosity about what can be. They provide an interactive venue for honing or acquiring new skills, and a wide variety of ways to understand how </a:t>
            </a:r>
            <a:r>
              <a:rPr lang="en-US" sz="1700" dirty="0" err="1"/>
              <a:t>changework</a:t>
            </a:r>
            <a:r>
              <a:rPr lang="en-US" sz="1700" dirty="0"/>
              <a:t> happens – and how we can collaborate to make greater impact.</a:t>
            </a:r>
          </a:p>
          <a:p>
            <a:pPr marL="0" indent="0">
              <a:lnSpc>
                <a:spcPct val="100000"/>
              </a:lnSpc>
              <a:spcBef>
                <a:spcPts val="1600"/>
              </a:spcBef>
              <a:buNone/>
            </a:pPr>
            <a:endParaRPr lang="en-US" sz="1700" dirty="0"/>
          </a:p>
          <a:p>
            <a:pPr marL="0" indent="0">
              <a:lnSpc>
                <a:spcPct val="100000"/>
              </a:lnSpc>
              <a:spcBef>
                <a:spcPts val="1600"/>
              </a:spcBef>
              <a:buNone/>
            </a:pPr>
            <a:endParaRPr lang="en-US" sz="1700" dirty="0"/>
          </a:p>
        </p:txBody>
      </p:sp>
      <p:sp>
        <p:nvSpPr>
          <p:cNvPr id="10" name="Rectangle 9">
            <a:extLst>
              <a:ext uri="{FF2B5EF4-FFF2-40B4-BE49-F238E27FC236}">
                <a16:creationId xmlns:a16="http://schemas.microsoft.com/office/drawing/2014/main" id="{A48CFE35-1CD3-5B41-B291-2DA2BAE408CC}"/>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35781458-5424-3F4E-B2BE-B3EB242CCC0E}"/>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26</a:t>
            </a:fld>
            <a:endParaRPr lang="en-US"/>
          </a:p>
        </p:txBody>
      </p:sp>
      <p:grpSp>
        <p:nvGrpSpPr>
          <p:cNvPr id="14" name="Group 13">
            <a:extLst>
              <a:ext uri="{FF2B5EF4-FFF2-40B4-BE49-F238E27FC236}">
                <a16:creationId xmlns:a16="http://schemas.microsoft.com/office/drawing/2014/main" id="{8C5D0C5B-DAA1-124B-8D8D-C5B7EBDB6729}"/>
              </a:ext>
            </a:extLst>
          </p:cNvPr>
          <p:cNvGrpSpPr/>
          <p:nvPr/>
        </p:nvGrpSpPr>
        <p:grpSpPr>
          <a:xfrm>
            <a:off x="9216269" y="6210020"/>
            <a:ext cx="2330264" cy="504823"/>
            <a:chOff x="9216269" y="6210020"/>
            <a:chExt cx="2330264" cy="504823"/>
          </a:xfrm>
        </p:grpSpPr>
        <p:pic>
          <p:nvPicPr>
            <p:cNvPr id="15" name="Picture 14">
              <a:extLst>
                <a:ext uri="{FF2B5EF4-FFF2-40B4-BE49-F238E27FC236}">
                  <a16:creationId xmlns:a16="http://schemas.microsoft.com/office/drawing/2014/main" id="{1C815316-211D-6C45-A4CD-3794E9382A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9626" y="6210020"/>
              <a:ext cx="586907" cy="504823"/>
            </a:xfrm>
            <a:prstGeom prst="rect">
              <a:avLst/>
            </a:prstGeom>
          </p:spPr>
        </p:pic>
        <p:pic>
          <p:nvPicPr>
            <p:cNvPr id="16" name="Picture 15">
              <a:extLst>
                <a:ext uri="{FF2B5EF4-FFF2-40B4-BE49-F238E27FC236}">
                  <a16:creationId xmlns:a16="http://schemas.microsoft.com/office/drawing/2014/main" id="{EE0F7A96-B9F5-DE43-B126-423FA34ACB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6269" y="6455397"/>
              <a:ext cx="1463650" cy="259446"/>
            </a:xfrm>
            <a:prstGeom prst="rect">
              <a:avLst/>
            </a:prstGeom>
          </p:spPr>
        </p:pic>
      </p:grpSp>
    </p:spTree>
    <p:extLst>
      <p:ext uri="{BB962C8B-B14F-4D97-AF65-F5344CB8AC3E}">
        <p14:creationId xmlns:p14="http://schemas.microsoft.com/office/powerpoint/2010/main" val="67467650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B1C0992-8DD8-1642-A420-B42711CFE5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6" name="Title 2">
            <a:extLst>
              <a:ext uri="{FF2B5EF4-FFF2-40B4-BE49-F238E27FC236}">
                <a16:creationId xmlns:a16="http://schemas.microsoft.com/office/drawing/2014/main" id="{1D21B2B6-6664-BC40-B903-EF6CBE89A728}"/>
              </a:ext>
            </a:extLst>
          </p:cNvPr>
          <p:cNvSpPr txBox="1">
            <a:spLocks/>
          </p:cNvSpPr>
          <p:nvPr/>
        </p:nvSpPr>
        <p:spPr>
          <a:xfrm>
            <a:off x="5690419" y="-320553"/>
            <a:ext cx="4308987" cy="3307223"/>
          </a:xfrm>
          <a:prstGeom prst="rect">
            <a:avLst/>
          </a:prstGeom>
        </p:spPr>
        <p:txBody>
          <a:bodyPr vert="horz" lIns="0" tIns="0" rIns="0" bIns="0" rtlCol="0" anchor="ctr" anchorCtr="0">
            <a:noAutofit/>
          </a:bodyPr>
          <a:lstStyle>
            <a:lvl1pPr algn="ctr" defTabSz="914400" rtl="0" eaLnBrk="1" latinLnBrk="0" hangingPunct="1">
              <a:lnSpc>
                <a:spcPct val="90000"/>
              </a:lnSpc>
              <a:spcBef>
                <a:spcPct val="0"/>
              </a:spcBef>
              <a:buNone/>
              <a:defRPr sz="6500" b="0" i="0" kern="1200" cap="none" baseline="0">
                <a:solidFill>
                  <a:schemeClr val="bg1"/>
                </a:solidFill>
                <a:latin typeface="+mn-lt"/>
                <a:ea typeface="+mj-ea"/>
                <a:cs typeface="+mj-cs"/>
              </a:defRPr>
            </a:lvl1pPr>
          </a:lstStyle>
          <a:p>
            <a:pPr algn="l"/>
            <a:endParaRPr lang="en-US" b="1" dirty="0">
              <a:latin typeface="Franklin Gothic Demi" panose="020B0603020102020204" pitchFamily="34" charset="0"/>
            </a:endParaRPr>
          </a:p>
        </p:txBody>
      </p:sp>
      <p:sp>
        <p:nvSpPr>
          <p:cNvPr id="11" name="Rectangle 10">
            <a:extLst>
              <a:ext uri="{FF2B5EF4-FFF2-40B4-BE49-F238E27FC236}">
                <a16:creationId xmlns:a16="http://schemas.microsoft.com/office/drawing/2014/main" id="{90FF979C-095B-9941-9F23-D3EB3D2118F5}"/>
              </a:ext>
            </a:extLst>
          </p:cNvPr>
          <p:cNvSpPr/>
          <p:nvPr/>
        </p:nvSpPr>
        <p:spPr>
          <a:xfrm>
            <a:off x="-9004" y="1"/>
            <a:ext cx="12192000" cy="6858000"/>
          </a:xfrm>
          <a:prstGeom prst="rect">
            <a:avLst/>
          </a:prstGeom>
          <a:gradFill>
            <a:gsLst>
              <a:gs pos="13000">
                <a:schemeClr val="accent4">
                  <a:alpha val="80000"/>
                </a:schemeClr>
              </a:gs>
              <a:gs pos="100000">
                <a:schemeClr val="accent5">
                  <a:alpha val="8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8CFEFA-0960-2F45-9464-F15AD33572C2}"/>
              </a:ext>
            </a:extLst>
          </p:cNvPr>
          <p:cNvSpPr/>
          <p:nvPr/>
        </p:nvSpPr>
        <p:spPr>
          <a:xfrm>
            <a:off x="729850" y="1803951"/>
            <a:ext cx="10738249" cy="4524315"/>
          </a:xfrm>
          <a:prstGeom prst="rect">
            <a:avLst/>
          </a:prstGeom>
        </p:spPr>
        <p:txBody>
          <a:bodyPr numCol="2" spcCol="548640">
            <a:spAutoFit/>
          </a:bodyPr>
          <a:lstStyle/>
          <a:p>
            <a:r>
              <a:rPr lang="en-US" sz="1700" dirty="0">
                <a:solidFill>
                  <a:schemeClr val="bg1"/>
                </a:solidFill>
                <a:ea typeface="Cooper Hewitt Book" charset="0"/>
                <a:cs typeface="Cooper Hewitt Book" charset="0"/>
              </a:rPr>
              <a:t>For </a:t>
            </a:r>
            <a:r>
              <a:rPr lang="en-US" sz="1700" dirty="0" err="1">
                <a:solidFill>
                  <a:schemeClr val="bg1"/>
                </a:solidFill>
                <a:ea typeface="Cooper Hewitt Book" charset="0"/>
                <a:cs typeface="Cooper Hewitt Book" charset="0"/>
              </a:rPr>
              <a:t>changework</a:t>
            </a:r>
            <a:r>
              <a:rPr lang="en-US" sz="1700" dirty="0">
                <a:solidFill>
                  <a:schemeClr val="bg1"/>
                </a:solidFill>
                <a:ea typeface="Cooper Hewitt Book" charset="0"/>
                <a:cs typeface="Cooper Hewitt Book" charset="0"/>
              </a:rPr>
              <a:t>, local context is essential. And you can’t get that from a simple site visit - and especially not from a microphone or screen. To see how all of the pieces fit together to create lasting change, you have to get out into the community. That's a critical element of </a:t>
            </a:r>
            <a:r>
              <a:rPr lang="en-US" sz="1700" dirty="0" err="1">
                <a:solidFill>
                  <a:schemeClr val="bg1"/>
                </a:solidFill>
                <a:ea typeface="Cooper Hewitt Book" charset="0"/>
                <a:cs typeface="Cooper Hewitt Book" charset="0"/>
              </a:rPr>
              <a:t>Upswell</a:t>
            </a:r>
            <a:r>
              <a:rPr lang="en-US" sz="1700" dirty="0">
                <a:solidFill>
                  <a:schemeClr val="bg1"/>
                </a:solidFill>
                <a:ea typeface="Cooper Hewitt Book" charset="0"/>
                <a:cs typeface="Cooper Hewitt Book" charset="0"/>
              </a:rPr>
              <a:t>. </a:t>
            </a:r>
          </a:p>
          <a:p>
            <a:endParaRPr lang="en-US" sz="1700" dirty="0">
              <a:solidFill>
                <a:schemeClr val="bg1"/>
              </a:solidFill>
              <a:ea typeface="Cooper Hewitt Book" charset="0"/>
              <a:cs typeface="Cooper Hewitt Book" charset="0"/>
            </a:endParaRPr>
          </a:p>
          <a:p>
            <a:endParaRPr lang="en-US" sz="1700" dirty="0">
              <a:solidFill>
                <a:schemeClr val="bg1"/>
              </a:solidFill>
              <a:ea typeface="Cooper Hewitt Book" charset="0"/>
              <a:cs typeface="Cooper Hewitt Book" charset="0"/>
            </a:endParaRPr>
          </a:p>
          <a:p>
            <a:r>
              <a:rPr lang="en-US" sz="2200" b="1" dirty="0">
                <a:solidFill>
                  <a:schemeClr val="accent3"/>
                </a:solidFill>
                <a:latin typeface="Franklin Gothic Demi" panose="020B0603020102020204" pitchFamily="34" charset="0"/>
                <a:ea typeface="Cooper Hewitt Book" charset="0"/>
                <a:cs typeface="Cooper Hewitt Book" charset="0"/>
              </a:rPr>
              <a:t>Inside &amp; Out Tours</a:t>
            </a:r>
          </a:p>
          <a:p>
            <a:br>
              <a:rPr lang="en-US" sz="1700" dirty="0">
                <a:solidFill>
                  <a:schemeClr val="bg1"/>
                </a:solidFill>
                <a:ea typeface="Cooper Hewitt Book" charset="0"/>
                <a:cs typeface="Cooper Hewitt Book" charset="0"/>
              </a:rPr>
            </a:br>
            <a:r>
              <a:rPr lang="en-US" sz="1700" dirty="0">
                <a:solidFill>
                  <a:schemeClr val="bg1"/>
                </a:solidFill>
                <a:ea typeface="Cooper Hewitt Book" charset="0"/>
                <a:cs typeface="Cooper Hewitt Book" charset="0"/>
              </a:rPr>
              <a:t>Specially designed in collaboration with community leaders, these half-day tours take you on a journey of social innovation into the heart of the host city's most dynamic neighborhoods where you’ll have the chance to participate like a local rather than just observe as an outsider.</a:t>
            </a:r>
          </a:p>
          <a:p>
            <a:r>
              <a:rPr lang="en-US" sz="2200" b="1" dirty="0">
                <a:solidFill>
                  <a:schemeClr val="accent3"/>
                </a:solidFill>
                <a:latin typeface="Franklin Gothic Demi" panose="020B0603020102020204" pitchFamily="34" charset="0"/>
                <a:ea typeface="Cooper Hewitt Book" charset="0"/>
                <a:cs typeface="Cooper Hewitt Book" charset="0"/>
              </a:rPr>
              <a:t>Community Dinners</a:t>
            </a:r>
            <a:br>
              <a:rPr lang="en-US" sz="2200" b="1" dirty="0">
                <a:solidFill>
                  <a:schemeClr val="accent3"/>
                </a:solidFill>
                <a:latin typeface="Franklin Gothic Demi" panose="020B0603020102020204" pitchFamily="34" charset="0"/>
                <a:ea typeface="Cooper Hewitt Book" charset="0"/>
                <a:cs typeface="Cooper Hewitt Book" charset="0"/>
              </a:rPr>
            </a:br>
            <a:endParaRPr lang="en-US" sz="2200" b="1" dirty="0">
              <a:solidFill>
                <a:schemeClr val="accent3"/>
              </a:solidFill>
              <a:latin typeface="Franklin Gothic Demi" panose="020B0603020102020204" pitchFamily="34" charset="0"/>
              <a:ea typeface="Cooper Hewitt Book" charset="0"/>
              <a:cs typeface="Cooper Hewitt Book" charset="0"/>
            </a:endParaRPr>
          </a:p>
          <a:p>
            <a:r>
              <a:rPr lang="en-US" sz="1700" dirty="0" err="1">
                <a:solidFill>
                  <a:schemeClr val="bg1"/>
                </a:solidFill>
                <a:ea typeface="Cooper Hewitt Book" charset="0"/>
                <a:cs typeface="Cooper Hewitt Book" charset="0"/>
              </a:rPr>
              <a:t>Upswell</a:t>
            </a:r>
            <a:r>
              <a:rPr lang="en-US" sz="1700" dirty="0">
                <a:solidFill>
                  <a:schemeClr val="bg1"/>
                </a:solidFill>
                <a:ea typeface="Cooper Hewitt Book" charset="0"/>
                <a:cs typeface="Cooper Hewitt Book" charset="0"/>
              </a:rPr>
              <a:t> Community Dinners offer a chance to experience firsthand how food and mission can go together. Pick from a smorgasbord of options focused on education, health, the arts, economic development, and more. Sit down with strangers, go home with new friends, ideas – and maybe even a solution or two.</a:t>
            </a:r>
          </a:p>
          <a:p>
            <a:endParaRPr lang="en-US" sz="1700" dirty="0">
              <a:solidFill>
                <a:schemeClr val="bg1"/>
              </a:solidFill>
              <a:ea typeface="Cooper Hewitt Book" charset="0"/>
              <a:cs typeface="Cooper Hewitt Book" charset="0"/>
            </a:endParaRPr>
          </a:p>
          <a:p>
            <a:endParaRPr lang="en-US" sz="1700" dirty="0">
              <a:solidFill>
                <a:schemeClr val="bg1"/>
              </a:solidFill>
              <a:ea typeface="Cooper Hewitt Book" charset="0"/>
              <a:cs typeface="Cooper Hewitt Book" charset="0"/>
            </a:endParaRPr>
          </a:p>
          <a:p>
            <a:endParaRPr lang="en-US" sz="1700" dirty="0">
              <a:solidFill>
                <a:schemeClr val="bg1"/>
              </a:solidFill>
              <a:ea typeface="Cooper Hewitt Book" charset="0"/>
              <a:cs typeface="Cooper Hewitt Book" charset="0"/>
            </a:endParaRPr>
          </a:p>
          <a:p>
            <a:endParaRPr lang="en-US" sz="1700" dirty="0">
              <a:solidFill>
                <a:schemeClr val="bg1"/>
              </a:solidFill>
              <a:ea typeface="Cooper Hewitt Book" charset="0"/>
              <a:cs typeface="Cooper Hewitt Book" charset="0"/>
            </a:endParaRPr>
          </a:p>
        </p:txBody>
      </p:sp>
      <p:sp>
        <p:nvSpPr>
          <p:cNvPr id="12" name="Title 2">
            <a:extLst>
              <a:ext uri="{FF2B5EF4-FFF2-40B4-BE49-F238E27FC236}">
                <a16:creationId xmlns:a16="http://schemas.microsoft.com/office/drawing/2014/main" id="{31EC7EDD-92F7-034C-BA2B-B55CA70A84EA}"/>
              </a:ext>
            </a:extLst>
          </p:cNvPr>
          <p:cNvSpPr txBox="1">
            <a:spLocks/>
          </p:cNvSpPr>
          <p:nvPr/>
        </p:nvSpPr>
        <p:spPr>
          <a:xfrm>
            <a:off x="838200" y="365125"/>
            <a:ext cx="10515600" cy="1325563"/>
          </a:xfrm>
          <a:prstGeom prst="rect">
            <a:avLst/>
          </a:prstGeom>
        </p:spPr>
        <p:txBody>
          <a:bodyPr vert="horz" lIns="0" tIns="0" rIns="0" bIns="0" rtlCol="0" anchor="ctr" anchorCtr="0">
            <a:normAutofit/>
          </a:bodyPr>
          <a:lstStyle>
            <a:lvl1pPr algn="ctr" defTabSz="914400" rtl="0" eaLnBrk="1" latinLnBrk="0" hangingPunct="1">
              <a:lnSpc>
                <a:spcPct val="90000"/>
              </a:lnSpc>
              <a:spcBef>
                <a:spcPct val="0"/>
              </a:spcBef>
              <a:buNone/>
              <a:defRPr sz="6500" b="0" i="0" kern="1200" cap="none" baseline="0">
                <a:solidFill>
                  <a:schemeClr val="bg1"/>
                </a:solidFill>
                <a:latin typeface="+mn-lt"/>
                <a:ea typeface="+mj-ea"/>
                <a:cs typeface="+mj-cs"/>
              </a:defRPr>
            </a:lvl1pPr>
          </a:lstStyle>
          <a:p>
            <a:pPr algn="l"/>
            <a:r>
              <a:rPr lang="en-US" dirty="0"/>
              <a:t>Community </a:t>
            </a:r>
            <a:r>
              <a:rPr lang="en-US" b="1" dirty="0">
                <a:latin typeface="Franklin Gothic Demi" panose="020B0603020102020204" pitchFamily="34" charset="0"/>
              </a:rPr>
              <a:t>Immersion</a:t>
            </a:r>
          </a:p>
        </p:txBody>
      </p:sp>
      <p:sp>
        <p:nvSpPr>
          <p:cNvPr id="14" name="Rectangle 13">
            <a:extLst>
              <a:ext uri="{FF2B5EF4-FFF2-40B4-BE49-F238E27FC236}">
                <a16:creationId xmlns:a16="http://schemas.microsoft.com/office/drawing/2014/main" id="{918CAAE5-A096-E147-AF2D-B93BB96519DA}"/>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2BB170FF-798C-4946-AA63-6A2032982260}"/>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27</a:t>
            </a:fld>
            <a:endParaRPr lang="en-US"/>
          </a:p>
        </p:txBody>
      </p:sp>
      <p:grpSp>
        <p:nvGrpSpPr>
          <p:cNvPr id="16" name="Group 15">
            <a:extLst>
              <a:ext uri="{FF2B5EF4-FFF2-40B4-BE49-F238E27FC236}">
                <a16:creationId xmlns:a16="http://schemas.microsoft.com/office/drawing/2014/main" id="{42ED2E0B-87CD-0242-BD86-FE7D8EE119FF}"/>
              </a:ext>
            </a:extLst>
          </p:cNvPr>
          <p:cNvGrpSpPr/>
          <p:nvPr/>
        </p:nvGrpSpPr>
        <p:grpSpPr>
          <a:xfrm>
            <a:off x="9216269" y="6210020"/>
            <a:ext cx="2330264" cy="504823"/>
            <a:chOff x="9216269" y="6210020"/>
            <a:chExt cx="2330264" cy="504823"/>
          </a:xfrm>
        </p:grpSpPr>
        <p:pic>
          <p:nvPicPr>
            <p:cNvPr id="20" name="Picture 19">
              <a:extLst>
                <a:ext uri="{FF2B5EF4-FFF2-40B4-BE49-F238E27FC236}">
                  <a16:creationId xmlns:a16="http://schemas.microsoft.com/office/drawing/2014/main" id="{FFBAB786-7996-3548-8D0F-CBD50111CD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9626" y="6210020"/>
              <a:ext cx="586907" cy="504823"/>
            </a:xfrm>
            <a:prstGeom prst="rect">
              <a:avLst/>
            </a:prstGeom>
          </p:spPr>
        </p:pic>
        <p:pic>
          <p:nvPicPr>
            <p:cNvPr id="21" name="Picture 20">
              <a:extLst>
                <a:ext uri="{FF2B5EF4-FFF2-40B4-BE49-F238E27FC236}">
                  <a16:creationId xmlns:a16="http://schemas.microsoft.com/office/drawing/2014/main" id="{6F6F2CF3-8601-AB41-B7EA-0499ABE760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6269" y="6455397"/>
              <a:ext cx="1463650" cy="259446"/>
            </a:xfrm>
            <a:prstGeom prst="rect">
              <a:avLst/>
            </a:prstGeom>
          </p:spPr>
        </p:pic>
      </p:grpSp>
    </p:spTree>
    <p:extLst>
      <p:ext uri="{BB962C8B-B14F-4D97-AF65-F5344CB8AC3E}">
        <p14:creationId xmlns:p14="http://schemas.microsoft.com/office/powerpoint/2010/main" val="407825117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1B6553-DC85-DF48-BF0E-23196DDAF7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7" name="Rectangle 6">
            <a:extLst>
              <a:ext uri="{FF2B5EF4-FFF2-40B4-BE49-F238E27FC236}">
                <a16:creationId xmlns:a16="http://schemas.microsoft.com/office/drawing/2014/main" id="{0A2ADAA4-BD7E-0E4F-BD42-E7C8F415BBE5}"/>
              </a:ext>
            </a:extLst>
          </p:cNvPr>
          <p:cNvSpPr/>
          <p:nvPr/>
        </p:nvSpPr>
        <p:spPr>
          <a:xfrm>
            <a:off x="0" y="0"/>
            <a:ext cx="12192000" cy="6858000"/>
          </a:xfrm>
          <a:prstGeom prst="rect">
            <a:avLst/>
          </a:prstGeom>
          <a:gradFill>
            <a:gsLst>
              <a:gs pos="13000">
                <a:schemeClr val="accent4">
                  <a:alpha val="80000"/>
                </a:schemeClr>
              </a:gs>
              <a:gs pos="100000">
                <a:schemeClr val="accent5">
                  <a:alpha val="8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F04016-5660-F84D-B630-56AE35150441}"/>
              </a:ext>
            </a:extLst>
          </p:cNvPr>
          <p:cNvSpPr/>
          <p:nvPr/>
        </p:nvSpPr>
        <p:spPr>
          <a:xfrm>
            <a:off x="729850" y="1803951"/>
            <a:ext cx="10808029" cy="5324535"/>
          </a:xfrm>
          <a:prstGeom prst="rect">
            <a:avLst/>
          </a:prstGeom>
        </p:spPr>
        <p:txBody>
          <a:bodyPr wrap="square" numCol="2" spcCol="548640">
            <a:spAutoFit/>
          </a:bodyPr>
          <a:lstStyle/>
          <a:p>
            <a:r>
              <a:rPr lang="en-US" sz="1700" dirty="0">
                <a:solidFill>
                  <a:schemeClr val="bg1"/>
                </a:solidFill>
                <a:ea typeface="Cooper Hewitt Book" charset="0"/>
                <a:cs typeface="Cooper Hewitt Book" charset="0"/>
              </a:rPr>
              <a:t>Leading up to </a:t>
            </a:r>
            <a:r>
              <a:rPr lang="en-US" sz="1700" dirty="0" err="1">
                <a:solidFill>
                  <a:schemeClr val="bg1"/>
                </a:solidFill>
                <a:ea typeface="Cooper Hewitt Book" charset="0"/>
                <a:cs typeface="Cooper Hewitt Book" charset="0"/>
              </a:rPr>
              <a:t>Upswell</a:t>
            </a:r>
            <a:r>
              <a:rPr lang="en-US" sz="1700" dirty="0">
                <a:solidFill>
                  <a:schemeClr val="bg1"/>
                </a:solidFill>
                <a:ea typeface="Cooper Hewitt Book" charset="0"/>
                <a:cs typeface="Cooper Hewitt Book" charset="0"/>
              </a:rPr>
              <a:t> 2020, we’ll roll up our sleeves to listen and learn with Houston – the people, culture, challenges, and opportunities. We’ll work with changemakers on the ground and across the country to design an experience that matters. And, unlike a typical conference, the three-day gathering in October 2020 is about settling in, not packing up and moving on when it’s over. Here are some of the ways we engage:</a:t>
            </a:r>
          </a:p>
          <a:p>
            <a:endParaRPr lang="en-US" sz="1700" dirty="0">
              <a:solidFill>
                <a:schemeClr val="bg1"/>
              </a:solidFill>
              <a:ea typeface="Cooper Hewitt Book" charset="0"/>
              <a:cs typeface="Cooper Hewitt Book" charset="0"/>
            </a:endParaRPr>
          </a:p>
          <a:p>
            <a:r>
              <a:rPr lang="en-US" sz="1700" b="1" dirty="0" err="1">
                <a:solidFill>
                  <a:schemeClr val="accent3"/>
                </a:solidFill>
                <a:latin typeface="Franklin Gothic Demi" panose="020B0603020102020204" pitchFamily="34" charset="0"/>
                <a:ea typeface="Cooper Hewitt Book" charset="0"/>
                <a:cs typeface="Cooper Hewitt Book" charset="0"/>
              </a:rPr>
              <a:t>Upswell</a:t>
            </a:r>
            <a:r>
              <a:rPr lang="en-US" sz="1700" b="1" dirty="0">
                <a:solidFill>
                  <a:schemeClr val="accent3"/>
                </a:solidFill>
                <a:latin typeface="Franklin Gothic Demi" panose="020B0603020102020204" pitchFamily="34" charset="0"/>
                <a:ea typeface="Cooper Hewitt Book" charset="0"/>
                <a:cs typeface="Cooper Hewitt Book" charset="0"/>
              </a:rPr>
              <a:t> Labs  </a:t>
            </a:r>
            <a:r>
              <a:rPr lang="en-US" sz="1700" dirty="0">
                <a:solidFill>
                  <a:schemeClr val="bg1"/>
                </a:solidFill>
                <a:ea typeface="Cooper Hewitt Book" charset="0"/>
                <a:cs typeface="Cooper Hewitt Book" charset="0"/>
              </a:rPr>
              <a:t>By bringing together diverse groups of community members and changemakers, we aim to gather context and learn about the most pressing community needs.</a:t>
            </a:r>
          </a:p>
          <a:p>
            <a:endParaRPr lang="en-US" sz="1700" dirty="0">
              <a:solidFill>
                <a:schemeClr val="bg1"/>
              </a:solidFill>
              <a:ea typeface="Cooper Hewitt Book" charset="0"/>
              <a:cs typeface="Cooper Hewitt Book" charset="0"/>
            </a:endParaRPr>
          </a:p>
          <a:p>
            <a:r>
              <a:rPr lang="en-US" sz="1700" b="1" dirty="0">
                <a:solidFill>
                  <a:schemeClr val="accent3"/>
                </a:solidFill>
                <a:latin typeface="Franklin Gothic Demi" panose="020B0603020102020204" pitchFamily="34" charset="0"/>
                <a:ea typeface="Cooper Hewitt Book" charset="0"/>
                <a:cs typeface="Cooper Hewitt Book" charset="0"/>
              </a:rPr>
              <a:t>In-depth Interviews  </a:t>
            </a:r>
            <a:r>
              <a:rPr lang="en-US" sz="1700" dirty="0">
                <a:solidFill>
                  <a:schemeClr val="bg1"/>
                </a:solidFill>
                <a:ea typeface="Cooper Hewitt Book" charset="0"/>
                <a:cs typeface="Cooper Hewitt Book" charset="0"/>
              </a:rPr>
              <a:t>Understanding communities means going deep, so we’ll spend lots of time learning directly with key community leaders.</a:t>
            </a:r>
          </a:p>
          <a:p>
            <a:endParaRPr lang="en-US" sz="1700" dirty="0">
              <a:solidFill>
                <a:schemeClr val="bg1"/>
              </a:solidFill>
              <a:ea typeface="Cooper Hewitt Book" charset="0"/>
              <a:cs typeface="Cooper Hewitt Book" charset="0"/>
            </a:endParaRPr>
          </a:p>
          <a:p>
            <a:endParaRPr lang="en-US" sz="1700" dirty="0">
              <a:solidFill>
                <a:schemeClr val="bg1"/>
              </a:solidFill>
              <a:ea typeface="Cooper Hewitt Book" charset="0"/>
              <a:cs typeface="Cooper Hewitt Book" charset="0"/>
            </a:endParaRPr>
          </a:p>
          <a:p>
            <a:endParaRPr lang="en-US" sz="1700" dirty="0">
              <a:solidFill>
                <a:schemeClr val="bg1"/>
              </a:solidFill>
              <a:ea typeface="Cooper Hewitt Book" charset="0"/>
              <a:cs typeface="Cooper Hewitt Book" charset="0"/>
            </a:endParaRPr>
          </a:p>
          <a:p>
            <a:r>
              <a:rPr lang="en-US" sz="1700" b="1" dirty="0">
                <a:solidFill>
                  <a:schemeClr val="accent3"/>
                </a:solidFill>
                <a:latin typeface="Franklin Gothic Demi" panose="020B0603020102020204" pitchFamily="34" charset="0"/>
                <a:ea typeface="Cooper Hewitt Book" charset="0"/>
                <a:cs typeface="Cooper Hewitt Book" charset="0"/>
              </a:rPr>
              <a:t>Prototyping  </a:t>
            </a:r>
            <a:r>
              <a:rPr lang="en-US" sz="1700" dirty="0">
                <a:solidFill>
                  <a:schemeClr val="bg1"/>
                </a:solidFill>
                <a:ea typeface="Cooper Hewitt Book" charset="0"/>
                <a:cs typeface="Cooper Hewitt Book" charset="0"/>
              </a:rPr>
              <a:t>To create a powerful experience in October 2020, we’ll test out new and more effective ways of engaging with each other.</a:t>
            </a:r>
          </a:p>
          <a:p>
            <a:endParaRPr lang="en-US" sz="1700" dirty="0">
              <a:solidFill>
                <a:schemeClr val="bg1"/>
              </a:solidFill>
              <a:ea typeface="Cooper Hewitt Book" charset="0"/>
              <a:cs typeface="Cooper Hewitt Book" charset="0"/>
            </a:endParaRPr>
          </a:p>
          <a:p>
            <a:r>
              <a:rPr lang="en-US" sz="1700" b="1" dirty="0">
                <a:solidFill>
                  <a:schemeClr val="accent3"/>
                </a:solidFill>
                <a:latin typeface="Franklin Gothic Demi" panose="020B0603020102020204" pitchFamily="34" charset="0"/>
                <a:ea typeface="Cooper Hewitt Book" charset="0"/>
                <a:cs typeface="Cooper Hewitt Book" charset="0"/>
              </a:rPr>
              <a:t>Storytelling </a:t>
            </a:r>
            <a:r>
              <a:rPr lang="en-US" sz="1700" dirty="0">
                <a:solidFill>
                  <a:schemeClr val="bg1"/>
                </a:solidFill>
                <a:ea typeface="Cooper Hewitt Book" charset="0"/>
                <a:cs typeface="Cooper Hewitt Book" charset="0"/>
              </a:rPr>
              <a:t> We’ll take a multimedia approach to exploring the context and history of Houston and the changemakers who are working to improve their communities.</a:t>
            </a:r>
          </a:p>
          <a:p>
            <a:endParaRPr lang="en-US" sz="1700" dirty="0">
              <a:solidFill>
                <a:schemeClr val="bg1"/>
              </a:solidFill>
              <a:ea typeface="Cooper Hewitt Book" charset="0"/>
              <a:cs typeface="Cooper Hewitt Book" charset="0"/>
            </a:endParaRPr>
          </a:p>
          <a:p>
            <a:endParaRPr lang="en-US" sz="1700" dirty="0">
              <a:solidFill>
                <a:schemeClr val="bg1"/>
              </a:solidFill>
              <a:ea typeface="Cooper Hewitt Book" charset="0"/>
              <a:cs typeface="Cooper Hewitt Book" charset="0"/>
            </a:endParaRPr>
          </a:p>
          <a:p>
            <a:endParaRPr lang="en-US" sz="1700" dirty="0">
              <a:solidFill>
                <a:schemeClr val="bg1"/>
              </a:solidFill>
              <a:ea typeface="Cooper Hewitt Book" charset="0"/>
              <a:cs typeface="Cooper Hewitt Book" charset="0"/>
            </a:endParaRPr>
          </a:p>
          <a:p>
            <a:endParaRPr lang="en-US" sz="1700" dirty="0">
              <a:solidFill>
                <a:schemeClr val="bg1"/>
              </a:solidFill>
              <a:ea typeface="Cooper Hewitt Book" charset="0"/>
              <a:cs typeface="Cooper Hewitt Book" charset="0"/>
            </a:endParaRPr>
          </a:p>
          <a:p>
            <a:endParaRPr lang="en-US" sz="1700" dirty="0">
              <a:solidFill>
                <a:schemeClr val="bg1"/>
              </a:solidFill>
              <a:ea typeface="Cooper Hewitt Book" charset="0"/>
              <a:cs typeface="Cooper Hewitt Book" charset="0"/>
            </a:endParaRPr>
          </a:p>
        </p:txBody>
      </p:sp>
      <p:sp>
        <p:nvSpPr>
          <p:cNvPr id="12" name="Title 2">
            <a:extLst>
              <a:ext uri="{FF2B5EF4-FFF2-40B4-BE49-F238E27FC236}">
                <a16:creationId xmlns:a16="http://schemas.microsoft.com/office/drawing/2014/main" id="{C4DF4E1D-557D-DE4E-9EDA-1A403E7BCBE0}"/>
              </a:ext>
            </a:extLst>
          </p:cNvPr>
          <p:cNvSpPr txBox="1">
            <a:spLocks/>
          </p:cNvSpPr>
          <p:nvPr/>
        </p:nvSpPr>
        <p:spPr>
          <a:xfrm>
            <a:off x="838200" y="365125"/>
            <a:ext cx="10515600" cy="1325563"/>
          </a:xfrm>
          <a:prstGeom prst="rect">
            <a:avLst/>
          </a:prstGeom>
        </p:spPr>
        <p:txBody>
          <a:bodyPr vert="horz" lIns="0" tIns="0" rIns="0" bIns="0" rtlCol="0" anchor="ctr" anchorCtr="0">
            <a:normAutofit/>
          </a:bodyPr>
          <a:lstStyle>
            <a:lvl1pPr algn="ctr" defTabSz="914400" rtl="0" eaLnBrk="1" latinLnBrk="0" hangingPunct="1">
              <a:lnSpc>
                <a:spcPct val="90000"/>
              </a:lnSpc>
              <a:spcBef>
                <a:spcPct val="0"/>
              </a:spcBef>
              <a:buNone/>
              <a:defRPr sz="6500" b="0" i="0" kern="1200" cap="none" baseline="0">
                <a:solidFill>
                  <a:schemeClr val="bg1"/>
                </a:solidFill>
                <a:latin typeface="+mn-lt"/>
                <a:ea typeface="+mj-ea"/>
                <a:cs typeface="+mj-cs"/>
              </a:defRPr>
            </a:lvl1pPr>
          </a:lstStyle>
          <a:p>
            <a:pPr algn="l"/>
            <a:r>
              <a:rPr lang="en-US" dirty="0"/>
              <a:t>How We </a:t>
            </a:r>
            <a:r>
              <a:rPr lang="en-US" b="1" dirty="0">
                <a:latin typeface="Franklin Gothic Demi" panose="020B0603020102020204" pitchFamily="34" charset="0"/>
              </a:rPr>
              <a:t>Engage</a:t>
            </a:r>
          </a:p>
        </p:txBody>
      </p:sp>
      <p:sp>
        <p:nvSpPr>
          <p:cNvPr id="13" name="Rectangle 12">
            <a:extLst>
              <a:ext uri="{FF2B5EF4-FFF2-40B4-BE49-F238E27FC236}">
                <a16:creationId xmlns:a16="http://schemas.microsoft.com/office/drawing/2014/main" id="{40F1E73C-C92F-F94A-90BA-7F8902B1CD34}"/>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987A053A-1378-2342-B31C-0F776DFBCA20}"/>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28</a:t>
            </a:fld>
            <a:endParaRPr lang="en-US"/>
          </a:p>
        </p:txBody>
      </p:sp>
      <p:grpSp>
        <p:nvGrpSpPr>
          <p:cNvPr id="15" name="Group 14">
            <a:extLst>
              <a:ext uri="{FF2B5EF4-FFF2-40B4-BE49-F238E27FC236}">
                <a16:creationId xmlns:a16="http://schemas.microsoft.com/office/drawing/2014/main" id="{7966EC4B-A478-6240-80E8-AAFACE5CAE75}"/>
              </a:ext>
            </a:extLst>
          </p:cNvPr>
          <p:cNvGrpSpPr/>
          <p:nvPr/>
        </p:nvGrpSpPr>
        <p:grpSpPr>
          <a:xfrm>
            <a:off x="9216269" y="6210020"/>
            <a:ext cx="2330264" cy="504823"/>
            <a:chOff x="9216269" y="6210020"/>
            <a:chExt cx="2330264" cy="504823"/>
          </a:xfrm>
        </p:grpSpPr>
        <p:pic>
          <p:nvPicPr>
            <p:cNvPr id="16" name="Picture 15">
              <a:extLst>
                <a:ext uri="{FF2B5EF4-FFF2-40B4-BE49-F238E27FC236}">
                  <a16:creationId xmlns:a16="http://schemas.microsoft.com/office/drawing/2014/main" id="{2717EE05-8A89-7E4B-B632-2920AAD44E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9626" y="6210020"/>
              <a:ext cx="586907" cy="504823"/>
            </a:xfrm>
            <a:prstGeom prst="rect">
              <a:avLst/>
            </a:prstGeom>
          </p:spPr>
        </p:pic>
        <p:pic>
          <p:nvPicPr>
            <p:cNvPr id="17" name="Picture 16">
              <a:extLst>
                <a:ext uri="{FF2B5EF4-FFF2-40B4-BE49-F238E27FC236}">
                  <a16:creationId xmlns:a16="http://schemas.microsoft.com/office/drawing/2014/main" id="{1267B906-7A7E-3C48-AB30-FDE36A9B2C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6269" y="6455397"/>
              <a:ext cx="1463650" cy="259446"/>
            </a:xfrm>
            <a:prstGeom prst="rect">
              <a:avLst/>
            </a:prstGeom>
          </p:spPr>
        </p:pic>
      </p:grpSp>
    </p:spTree>
    <p:extLst>
      <p:ext uri="{BB962C8B-B14F-4D97-AF65-F5344CB8AC3E}">
        <p14:creationId xmlns:p14="http://schemas.microsoft.com/office/powerpoint/2010/main" val="85485177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A0BA231-C2DB-4859-A6CA-4F0D9EA82A1F}"/>
              </a:ext>
            </a:extLst>
          </p:cNvPr>
          <p:cNvGrpSpPr/>
          <p:nvPr/>
        </p:nvGrpSpPr>
        <p:grpSpPr>
          <a:xfrm>
            <a:off x="340246" y="2025710"/>
            <a:ext cx="11386074" cy="1382855"/>
            <a:chOff x="340246" y="2164256"/>
            <a:chExt cx="11386074" cy="1382855"/>
          </a:xfrm>
        </p:grpSpPr>
        <p:pic>
          <p:nvPicPr>
            <p:cNvPr id="7" name="Picture 6">
              <a:extLst>
                <a:ext uri="{FF2B5EF4-FFF2-40B4-BE49-F238E27FC236}">
                  <a16:creationId xmlns:a16="http://schemas.microsoft.com/office/drawing/2014/main" id="{B84F636B-4A9C-40EF-A52A-4344ACC52A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8734" y="2164256"/>
              <a:ext cx="1371600" cy="1371600"/>
            </a:xfrm>
            <a:prstGeom prst="rect">
              <a:avLst/>
            </a:prstGeom>
          </p:spPr>
        </p:pic>
        <p:pic>
          <p:nvPicPr>
            <p:cNvPr id="27" name="Picture 26">
              <a:extLst>
                <a:ext uri="{FF2B5EF4-FFF2-40B4-BE49-F238E27FC236}">
                  <a16:creationId xmlns:a16="http://schemas.microsoft.com/office/drawing/2014/main" id="{9CACC57C-8716-446A-B627-480AA1E1A2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54720" y="2175511"/>
              <a:ext cx="1371600" cy="1371600"/>
            </a:xfrm>
            <a:prstGeom prst="rect">
              <a:avLst/>
            </a:prstGeom>
          </p:spPr>
        </p:pic>
        <p:pic>
          <p:nvPicPr>
            <p:cNvPr id="31" name="Picture 30">
              <a:extLst>
                <a:ext uri="{FF2B5EF4-FFF2-40B4-BE49-F238E27FC236}">
                  <a16:creationId xmlns:a16="http://schemas.microsoft.com/office/drawing/2014/main" id="{8929C65D-EFC4-46AD-A530-1CAF9FB4D5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3631" y="2164800"/>
              <a:ext cx="1371600" cy="1371600"/>
            </a:xfrm>
            <a:prstGeom prst="rect">
              <a:avLst/>
            </a:prstGeom>
          </p:spPr>
        </p:pic>
        <p:pic>
          <p:nvPicPr>
            <p:cNvPr id="3" name="Picture 2">
              <a:extLst>
                <a:ext uri="{FF2B5EF4-FFF2-40B4-BE49-F238E27FC236}">
                  <a16:creationId xmlns:a16="http://schemas.microsoft.com/office/drawing/2014/main" id="{05543C32-39CA-4534-8ECA-EA0F148779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26137" y="2164256"/>
              <a:ext cx="1371600" cy="1371600"/>
            </a:xfrm>
            <a:prstGeom prst="rect">
              <a:avLst/>
            </a:prstGeom>
          </p:spPr>
        </p:pic>
        <p:pic>
          <p:nvPicPr>
            <p:cNvPr id="5" name="Picture 4">
              <a:extLst>
                <a:ext uri="{FF2B5EF4-FFF2-40B4-BE49-F238E27FC236}">
                  <a16:creationId xmlns:a16="http://schemas.microsoft.com/office/drawing/2014/main" id="{DEF67EFE-169C-4B47-9697-CD87E38F1AE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97554" y="2164256"/>
              <a:ext cx="1371600" cy="1371600"/>
            </a:xfrm>
            <a:prstGeom prst="rect">
              <a:avLst/>
            </a:prstGeom>
          </p:spPr>
        </p:pic>
        <p:pic>
          <p:nvPicPr>
            <p:cNvPr id="14" name="Picture 13">
              <a:extLst>
                <a:ext uri="{FF2B5EF4-FFF2-40B4-BE49-F238E27FC236}">
                  <a16:creationId xmlns:a16="http://schemas.microsoft.com/office/drawing/2014/main" id="{C70488EA-D194-4C18-B16E-8119F487C0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71132" y="2164256"/>
              <a:ext cx="1371600" cy="1371600"/>
            </a:xfrm>
            <a:prstGeom prst="rect">
              <a:avLst/>
            </a:prstGeom>
          </p:spPr>
        </p:pic>
        <p:pic>
          <p:nvPicPr>
            <p:cNvPr id="18" name="Picture 17">
              <a:extLst>
                <a:ext uri="{FF2B5EF4-FFF2-40B4-BE49-F238E27FC236}">
                  <a16:creationId xmlns:a16="http://schemas.microsoft.com/office/drawing/2014/main" id="{A4225E39-3054-4690-B03A-54D8D0F3CE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6336" y="2175511"/>
              <a:ext cx="1371600" cy="1371600"/>
            </a:xfrm>
            <a:prstGeom prst="rect">
              <a:avLst/>
            </a:prstGeom>
          </p:spPr>
        </p:pic>
        <p:pic>
          <p:nvPicPr>
            <p:cNvPr id="26" name="Picture 25">
              <a:extLst>
                <a:ext uri="{FF2B5EF4-FFF2-40B4-BE49-F238E27FC236}">
                  <a16:creationId xmlns:a16="http://schemas.microsoft.com/office/drawing/2014/main" id="{DCE0EE95-22C3-4B2C-BA34-60C3841054D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0246" y="2175511"/>
              <a:ext cx="1371600" cy="1371600"/>
            </a:xfrm>
            <a:prstGeom prst="rect">
              <a:avLst/>
            </a:prstGeom>
          </p:spPr>
        </p:pic>
      </p:grpSp>
      <p:grpSp>
        <p:nvGrpSpPr>
          <p:cNvPr id="36" name="Group 35">
            <a:extLst>
              <a:ext uri="{FF2B5EF4-FFF2-40B4-BE49-F238E27FC236}">
                <a16:creationId xmlns:a16="http://schemas.microsoft.com/office/drawing/2014/main" id="{23779B72-E79A-4F61-904A-6E78CFD0A186}"/>
              </a:ext>
            </a:extLst>
          </p:cNvPr>
          <p:cNvGrpSpPr/>
          <p:nvPr/>
        </p:nvGrpSpPr>
        <p:grpSpPr>
          <a:xfrm>
            <a:off x="436758" y="3536662"/>
            <a:ext cx="11286054" cy="1371949"/>
            <a:chOff x="436758" y="3761707"/>
            <a:chExt cx="11286054" cy="1371949"/>
          </a:xfrm>
        </p:grpSpPr>
        <p:pic>
          <p:nvPicPr>
            <p:cNvPr id="19" name="Picture 18">
              <a:extLst>
                <a:ext uri="{FF2B5EF4-FFF2-40B4-BE49-F238E27FC236}">
                  <a16:creationId xmlns:a16="http://schemas.microsoft.com/office/drawing/2014/main" id="{71EAD3A1-77AD-4949-B967-55FBC223B92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26137" y="3762056"/>
              <a:ext cx="1371600" cy="1371600"/>
            </a:xfrm>
            <a:prstGeom prst="rect">
              <a:avLst/>
            </a:prstGeom>
          </p:spPr>
        </p:pic>
        <p:pic>
          <p:nvPicPr>
            <p:cNvPr id="21" name="Picture 20">
              <a:extLst>
                <a:ext uri="{FF2B5EF4-FFF2-40B4-BE49-F238E27FC236}">
                  <a16:creationId xmlns:a16="http://schemas.microsoft.com/office/drawing/2014/main" id="{61588532-8966-41E2-B3EF-CFEC6BFA703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28115" y="3762056"/>
              <a:ext cx="1371600" cy="1371600"/>
            </a:xfrm>
            <a:prstGeom prst="rect">
              <a:avLst/>
            </a:prstGeom>
          </p:spPr>
        </p:pic>
        <p:pic>
          <p:nvPicPr>
            <p:cNvPr id="23" name="Picture 22">
              <a:extLst>
                <a:ext uri="{FF2B5EF4-FFF2-40B4-BE49-F238E27FC236}">
                  <a16:creationId xmlns:a16="http://schemas.microsoft.com/office/drawing/2014/main" id="{36AB2BA8-DFE3-4C8D-B884-9FF96FB7D87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70143" y="3761707"/>
              <a:ext cx="1371600" cy="1371600"/>
            </a:xfrm>
            <a:prstGeom prst="rect">
              <a:avLst/>
            </a:prstGeom>
          </p:spPr>
        </p:pic>
        <p:pic>
          <p:nvPicPr>
            <p:cNvPr id="25" name="Picture 24">
              <a:extLst>
                <a:ext uri="{FF2B5EF4-FFF2-40B4-BE49-F238E27FC236}">
                  <a16:creationId xmlns:a16="http://schemas.microsoft.com/office/drawing/2014/main" id="{EB8BDAD5-576A-47A9-A1E1-1E1F9DFA48C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742569" y="3762056"/>
              <a:ext cx="1371600" cy="1371600"/>
            </a:xfrm>
            <a:prstGeom prst="rect">
              <a:avLst/>
            </a:prstGeom>
          </p:spPr>
        </p:pic>
        <p:pic>
          <p:nvPicPr>
            <p:cNvPr id="29" name="Picture 28">
              <a:extLst>
                <a:ext uri="{FF2B5EF4-FFF2-40B4-BE49-F238E27FC236}">
                  <a16:creationId xmlns:a16="http://schemas.microsoft.com/office/drawing/2014/main" id="{26A55867-5B2D-4664-96BF-37407ED7817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554537" y="3762056"/>
              <a:ext cx="1371600" cy="1371600"/>
            </a:xfrm>
            <a:prstGeom prst="rect">
              <a:avLst/>
            </a:prstGeom>
          </p:spPr>
        </p:pic>
        <p:pic>
          <p:nvPicPr>
            <p:cNvPr id="1032" name="Picture 8" descr="https://upswell.org/wp-content/uploads/2018/08/Ford-Foundation-8-24-18.jpg">
              <a:extLst>
                <a:ext uri="{FF2B5EF4-FFF2-40B4-BE49-F238E27FC236}">
                  <a16:creationId xmlns:a16="http://schemas.microsoft.com/office/drawing/2014/main" id="{27FACE6A-9D74-4BB9-A8A1-A67B4D1FD7B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351212" y="3762056"/>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3A648740-2695-438C-82AB-B929CE0B1B8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36758" y="3761707"/>
              <a:ext cx="1371600" cy="1371600"/>
            </a:xfrm>
            <a:prstGeom prst="rect">
              <a:avLst/>
            </a:prstGeom>
          </p:spPr>
        </p:pic>
        <p:pic>
          <p:nvPicPr>
            <p:cNvPr id="30" name="Picture 29">
              <a:extLst>
                <a:ext uri="{FF2B5EF4-FFF2-40B4-BE49-F238E27FC236}">
                  <a16:creationId xmlns:a16="http://schemas.microsoft.com/office/drawing/2014/main" id="{75408720-37A0-4EB6-8D9D-B2F71C6C238A}"/>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313986" y="3762056"/>
              <a:ext cx="1371600" cy="1371600"/>
            </a:xfrm>
            <a:prstGeom prst="rect">
              <a:avLst/>
            </a:prstGeom>
          </p:spPr>
        </p:pic>
      </p:grpSp>
      <p:grpSp>
        <p:nvGrpSpPr>
          <p:cNvPr id="37" name="Group 36">
            <a:extLst>
              <a:ext uri="{FF2B5EF4-FFF2-40B4-BE49-F238E27FC236}">
                <a16:creationId xmlns:a16="http://schemas.microsoft.com/office/drawing/2014/main" id="{202D2163-21AC-4580-97BC-8FBC88F66486}"/>
              </a:ext>
            </a:extLst>
          </p:cNvPr>
          <p:cNvGrpSpPr/>
          <p:nvPr/>
        </p:nvGrpSpPr>
        <p:grpSpPr>
          <a:xfrm>
            <a:off x="414388" y="5036359"/>
            <a:ext cx="8524106" cy="1389170"/>
            <a:chOff x="402031" y="5174905"/>
            <a:chExt cx="8524106" cy="1389170"/>
          </a:xfrm>
        </p:grpSpPr>
        <p:pic>
          <p:nvPicPr>
            <p:cNvPr id="8" name="Picture 7">
              <a:extLst>
                <a:ext uri="{FF2B5EF4-FFF2-40B4-BE49-F238E27FC236}">
                  <a16:creationId xmlns:a16="http://schemas.microsoft.com/office/drawing/2014/main" id="{4C3DCA1A-5E58-4979-91E3-D6DA340285B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554537" y="5192475"/>
              <a:ext cx="1371600" cy="1371600"/>
            </a:xfrm>
            <a:prstGeom prst="rect">
              <a:avLst/>
            </a:prstGeom>
          </p:spPr>
        </p:pic>
        <p:pic>
          <p:nvPicPr>
            <p:cNvPr id="10" name="Picture 9">
              <a:extLst>
                <a:ext uri="{FF2B5EF4-FFF2-40B4-BE49-F238E27FC236}">
                  <a16:creationId xmlns:a16="http://schemas.microsoft.com/office/drawing/2014/main" id="{26130AA4-15AA-4006-88F1-D9E10A8D1890}"/>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338255" y="5186858"/>
              <a:ext cx="1371600" cy="1371600"/>
            </a:xfrm>
            <a:prstGeom prst="rect">
              <a:avLst/>
            </a:prstGeom>
          </p:spPr>
        </p:pic>
        <p:pic>
          <p:nvPicPr>
            <p:cNvPr id="12" name="Picture 11">
              <a:extLst>
                <a:ext uri="{FF2B5EF4-FFF2-40B4-BE49-F238E27FC236}">
                  <a16:creationId xmlns:a16="http://schemas.microsoft.com/office/drawing/2014/main" id="{F1C8B21A-8A34-4096-A688-0D77B81E6276}"/>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870143" y="5192475"/>
              <a:ext cx="1371600" cy="1371600"/>
            </a:xfrm>
            <a:prstGeom prst="rect">
              <a:avLst/>
            </a:prstGeom>
          </p:spPr>
        </p:pic>
        <p:pic>
          <p:nvPicPr>
            <p:cNvPr id="15" name="Picture 14">
              <a:extLst>
                <a:ext uri="{FF2B5EF4-FFF2-40B4-BE49-F238E27FC236}">
                  <a16:creationId xmlns:a16="http://schemas.microsoft.com/office/drawing/2014/main" id="{9F76C52A-DE9A-4F37-BD91-6EA2FDE79BBF}"/>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02031" y="5174905"/>
              <a:ext cx="1371600" cy="1371600"/>
            </a:xfrm>
            <a:prstGeom prst="rect">
              <a:avLst/>
            </a:prstGeom>
          </p:spPr>
        </p:pic>
        <p:pic>
          <p:nvPicPr>
            <p:cNvPr id="11" name="Picture 10">
              <a:extLst>
                <a:ext uri="{FF2B5EF4-FFF2-40B4-BE49-F238E27FC236}">
                  <a16:creationId xmlns:a16="http://schemas.microsoft.com/office/drawing/2014/main" id="{C45CD962-A370-4A3D-8D1B-7E6AA8A22B8E}"/>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843438" y="5192475"/>
              <a:ext cx="1371600" cy="1371600"/>
            </a:xfrm>
            <a:prstGeom prst="rect">
              <a:avLst/>
            </a:prstGeom>
          </p:spPr>
        </p:pic>
        <p:pic>
          <p:nvPicPr>
            <p:cNvPr id="33" name="Picture 32">
              <a:extLst>
                <a:ext uri="{FF2B5EF4-FFF2-40B4-BE49-F238E27FC236}">
                  <a16:creationId xmlns:a16="http://schemas.microsoft.com/office/drawing/2014/main" id="{3A3BEDAE-E5AA-4B02-B841-AFAF99A2C6E3}"/>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274479" y="5174905"/>
              <a:ext cx="1371600" cy="1371600"/>
            </a:xfrm>
            <a:prstGeom prst="rect">
              <a:avLst/>
            </a:prstGeom>
          </p:spPr>
        </p:pic>
      </p:grpSp>
      <p:sp>
        <p:nvSpPr>
          <p:cNvPr id="2" name="Title 1">
            <a:extLst>
              <a:ext uri="{FF2B5EF4-FFF2-40B4-BE49-F238E27FC236}">
                <a16:creationId xmlns:a16="http://schemas.microsoft.com/office/drawing/2014/main" id="{34306EFD-445E-764D-B607-E8BC869A0B1F}"/>
              </a:ext>
            </a:extLst>
          </p:cNvPr>
          <p:cNvSpPr>
            <a:spLocks noGrp="1"/>
          </p:cNvSpPr>
          <p:nvPr>
            <p:ph type="title"/>
          </p:nvPr>
        </p:nvSpPr>
        <p:spPr/>
        <p:txBody>
          <a:bodyPr/>
          <a:lstStyle/>
          <a:p>
            <a:r>
              <a:rPr lang="en-US" dirty="0" err="1">
                <a:solidFill>
                  <a:schemeClr val="tx2"/>
                </a:solidFill>
              </a:rPr>
              <a:t>Upswell</a:t>
            </a:r>
            <a:r>
              <a:rPr lang="en-US" dirty="0">
                <a:solidFill>
                  <a:schemeClr val="tx2"/>
                </a:solidFill>
              </a:rPr>
              <a:t> </a:t>
            </a:r>
            <a:r>
              <a:rPr lang="en-US" b="1" dirty="0">
                <a:solidFill>
                  <a:schemeClr val="tx2"/>
                </a:solidFill>
                <a:latin typeface="Franklin Gothic Demi" panose="020B0603020102020204" pitchFamily="34" charset="0"/>
              </a:rPr>
              <a:t>Partners</a:t>
            </a:r>
          </a:p>
        </p:txBody>
      </p:sp>
      <p:sp>
        <p:nvSpPr>
          <p:cNvPr id="32" name="Rectangle 31">
            <a:extLst>
              <a:ext uri="{FF2B5EF4-FFF2-40B4-BE49-F238E27FC236}">
                <a16:creationId xmlns:a16="http://schemas.microsoft.com/office/drawing/2014/main" id="{24F37DFA-AA72-7546-BD00-22B91ABF8EDE}"/>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lide Number Placeholder 5">
            <a:extLst>
              <a:ext uri="{FF2B5EF4-FFF2-40B4-BE49-F238E27FC236}">
                <a16:creationId xmlns:a16="http://schemas.microsoft.com/office/drawing/2014/main" id="{DC7FAEEC-AECF-C242-9601-BB113F564AC1}"/>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29</a:t>
            </a:fld>
            <a:endParaRPr lang="en-US"/>
          </a:p>
        </p:txBody>
      </p:sp>
    </p:spTree>
    <p:extLst>
      <p:ext uri="{BB962C8B-B14F-4D97-AF65-F5344CB8AC3E}">
        <p14:creationId xmlns:p14="http://schemas.microsoft.com/office/powerpoint/2010/main" val="172936300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59777" y="0"/>
            <a:ext cx="8432223" cy="6853646"/>
          </a:xfrm>
          <a:prstGeom prst="rect">
            <a:avLst/>
          </a:prstGeom>
        </p:spPr>
      </p:pic>
      <p:sp>
        <p:nvSpPr>
          <p:cNvPr id="2" name="Rectangle 1"/>
          <p:cNvSpPr/>
          <p:nvPr/>
        </p:nvSpPr>
        <p:spPr>
          <a:xfrm>
            <a:off x="-12527" y="0"/>
            <a:ext cx="11331692" cy="6858000"/>
          </a:xfrm>
          <a:prstGeom prst="rect">
            <a:avLst/>
          </a:prstGeom>
          <a:gradFill>
            <a:gsLst>
              <a:gs pos="0">
                <a:schemeClr val="tx1">
                  <a:alpha val="0"/>
                </a:schemeClr>
              </a:gs>
              <a:gs pos="68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A358FE0-3C57-B740-8D5C-55D07FACB72C}"/>
              </a:ext>
            </a:extLst>
          </p:cNvPr>
          <p:cNvSpPr/>
          <p:nvPr/>
        </p:nvSpPr>
        <p:spPr>
          <a:xfrm>
            <a:off x="647701" y="1721741"/>
            <a:ext cx="5531426" cy="3410164"/>
          </a:xfrm>
          <a:prstGeom prst="rect">
            <a:avLst/>
          </a:prstGeom>
        </p:spPr>
        <p:txBody>
          <a:bodyPr wrap="square">
            <a:spAutoFit/>
          </a:bodyPr>
          <a:lstStyle/>
          <a:p>
            <a:pPr>
              <a:lnSpc>
                <a:spcPct val="110000"/>
              </a:lnSpc>
            </a:pPr>
            <a:r>
              <a:rPr lang="en-US" sz="2800" dirty="0">
                <a:solidFill>
                  <a:schemeClr val="bg1"/>
                </a:solidFill>
                <a:ea typeface="Cooper Hewitt Book" charset="0"/>
                <a:cs typeface="Cooper Hewitt Book" charset="0"/>
              </a:rPr>
              <a:t>In times of doubt, uncertainty and wrenching social change, </a:t>
            </a:r>
            <a:r>
              <a:rPr lang="en-US" sz="2800" b="1" dirty="0">
                <a:solidFill>
                  <a:schemeClr val="bg1"/>
                </a:solidFill>
                <a:latin typeface="Franklin Gothic Demi" panose="020B0603020102020204" pitchFamily="34" charset="0"/>
                <a:ea typeface="Cooper Hewitt Book" charset="0"/>
                <a:cs typeface="Cooper Hewitt Book" charset="0"/>
              </a:rPr>
              <a:t>civil society </a:t>
            </a:r>
            <a:r>
              <a:rPr lang="en-US" sz="2800" dirty="0">
                <a:solidFill>
                  <a:schemeClr val="bg1"/>
                </a:solidFill>
                <a:ea typeface="Cooper Hewitt Book" charset="0"/>
                <a:cs typeface="Cooper Hewitt Book" charset="0"/>
              </a:rPr>
              <a:t>is more important than ever. But civil society cannot thrive unless it is trusted, effective and deeply engaged with as many stakeholders as possible.</a:t>
            </a:r>
          </a:p>
        </p:txBody>
      </p:sp>
      <p:sp>
        <p:nvSpPr>
          <p:cNvPr id="5" name="Rectangle 4">
            <a:extLst>
              <a:ext uri="{FF2B5EF4-FFF2-40B4-BE49-F238E27FC236}">
                <a16:creationId xmlns:a16="http://schemas.microsoft.com/office/drawing/2014/main" id="{4676D2D1-7D32-EF46-A2A8-AE2F98CCF5EB}"/>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3B7B90B-5942-8F4E-B6C6-8C327B8554F7}"/>
              </a:ext>
            </a:extLst>
          </p:cNvPr>
          <p:cNvSpPr>
            <a:spLocks noGrp="1"/>
          </p:cNvSpPr>
          <p:nvPr>
            <p:ph type="sldNum" sz="quarter" idx="4294967295"/>
          </p:nvPr>
        </p:nvSpPr>
        <p:spPr>
          <a:xfrm>
            <a:off x="11826240" y="6492875"/>
            <a:ext cx="36576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442F22A-CA1C-8B46-BCEF-B08E8F570D82}" type="slidenum">
              <a:rPr lang="en-US" smtClean="0"/>
              <a:pPr/>
              <a:t>3</a:t>
            </a:fld>
            <a:endParaRPr lang="en-US"/>
          </a:p>
        </p:txBody>
      </p:sp>
      <p:pic>
        <p:nvPicPr>
          <p:cNvPr id="7" name="Picture 6">
            <a:extLst>
              <a:ext uri="{FF2B5EF4-FFF2-40B4-BE49-F238E27FC236}">
                <a16:creationId xmlns:a16="http://schemas.microsoft.com/office/drawing/2014/main" id="{7B9A9BFF-080C-6D48-AEA8-4D7172F793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208885492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F77F283A-A447-7F4A-A887-51BF8607EC32}"/>
              </a:ext>
            </a:extLst>
          </p:cNvPr>
          <p:cNvSpPr/>
          <p:nvPr/>
        </p:nvSpPr>
        <p:spPr>
          <a:xfrm>
            <a:off x="9342589" y="-191683"/>
            <a:ext cx="2011211" cy="2011211"/>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D6615543-5CDF-B345-8A88-CEA75F7381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16995" y="249243"/>
            <a:ext cx="862398" cy="1261566"/>
          </a:xfrm>
          <a:prstGeom prst="rect">
            <a:avLst/>
          </a:prstGeom>
        </p:spPr>
      </p:pic>
      <p:sp>
        <p:nvSpPr>
          <p:cNvPr id="6" name="Title 5">
            <a:extLst>
              <a:ext uri="{FF2B5EF4-FFF2-40B4-BE49-F238E27FC236}">
                <a16:creationId xmlns:a16="http://schemas.microsoft.com/office/drawing/2014/main" id="{410BBF32-05C8-CE49-8078-978D188ACEEB}"/>
              </a:ext>
            </a:extLst>
          </p:cNvPr>
          <p:cNvSpPr>
            <a:spLocks noGrp="1"/>
          </p:cNvSpPr>
          <p:nvPr>
            <p:ph type="title"/>
          </p:nvPr>
        </p:nvSpPr>
        <p:spPr/>
        <p:txBody>
          <a:bodyPr/>
          <a:lstStyle/>
          <a:p>
            <a:r>
              <a:rPr lang="en-US" b="1" dirty="0">
                <a:latin typeface="Franklin Gothic Demi" panose="020B0603020102020204" pitchFamily="34" charset="0"/>
              </a:rPr>
              <a:t>Accelerate</a:t>
            </a:r>
            <a:r>
              <a:rPr lang="en-US" dirty="0"/>
              <a:t> Impact</a:t>
            </a:r>
          </a:p>
        </p:txBody>
      </p:sp>
      <p:sp>
        <p:nvSpPr>
          <p:cNvPr id="32" name="Oval 31">
            <a:extLst>
              <a:ext uri="{FF2B5EF4-FFF2-40B4-BE49-F238E27FC236}">
                <a16:creationId xmlns:a16="http://schemas.microsoft.com/office/drawing/2014/main" id="{D15D437B-BB83-1245-B132-AF45403A38AF}"/>
              </a:ext>
            </a:extLst>
          </p:cNvPr>
          <p:cNvSpPr/>
          <p:nvPr/>
        </p:nvSpPr>
        <p:spPr>
          <a:xfrm>
            <a:off x="1764797" y="2625390"/>
            <a:ext cx="2011211" cy="201121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F81CD0CE-4304-3545-952D-01E127DA826F}"/>
              </a:ext>
            </a:extLst>
          </p:cNvPr>
          <p:cNvSpPr/>
          <p:nvPr/>
        </p:nvSpPr>
        <p:spPr>
          <a:xfrm>
            <a:off x="5090394" y="2625390"/>
            <a:ext cx="2011211" cy="201121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02083C5F-16FB-3F45-A322-AAB76EA9627F}"/>
              </a:ext>
            </a:extLst>
          </p:cNvPr>
          <p:cNvSpPr/>
          <p:nvPr/>
        </p:nvSpPr>
        <p:spPr>
          <a:xfrm>
            <a:off x="974760" y="4866611"/>
            <a:ext cx="3694740" cy="892552"/>
          </a:xfrm>
          <a:prstGeom prst="rect">
            <a:avLst/>
          </a:prstGeom>
        </p:spPr>
        <p:txBody>
          <a:bodyPr wrap="square" lIns="91440">
            <a:spAutoFit/>
          </a:bodyPr>
          <a:lstStyle/>
          <a:p>
            <a:pPr algn="ctr">
              <a:lnSpc>
                <a:spcPct val="100000"/>
              </a:lnSpc>
            </a:pPr>
            <a:r>
              <a:rPr lang="en-US" sz="2600" spc="-50" dirty="0">
                <a:solidFill>
                  <a:schemeClr val="bg1"/>
                </a:solidFill>
                <a:latin typeface="Franklin Gothic Demi" panose="020B0603020102020204" pitchFamily="34" charset="0"/>
                <a:ea typeface="Cooper Hewitt Semibold" charset="0"/>
                <a:cs typeface="Cooper Hewitt Semibold" charset="0"/>
              </a:rPr>
              <a:t>Ethics &amp;</a:t>
            </a:r>
            <a:br>
              <a:rPr lang="en-US" sz="2600" spc="-50" dirty="0">
                <a:solidFill>
                  <a:schemeClr val="bg1"/>
                </a:solidFill>
                <a:latin typeface="Franklin Gothic Demi" panose="020B0603020102020204" pitchFamily="34" charset="0"/>
                <a:ea typeface="Cooper Hewitt Semibold" charset="0"/>
                <a:cs typeface="Cooper Hewitt Semibold" charset="0"/>
              </a:rPr>
            </a:br>
            <a:r>
              <a:rPr lang="en-US" sz="2600" spc="-50" dirty="0">
                <a:solidFill>
                  <a:schemeClr val="bg1"/>
                </a:solidFill>
                <a:latin typeface="Franklin Gothic Demi" panose="020B0603020102020204" pitchFamily="34" charset="0"/>
                <a:ea typeface="Cooper Hewitt Semibold" charset="0"/>
                <a:cs typeface="Cooper Hewitt Semibold" charset="0"/>
              </a:rPr>
              <a:t>Accountability</a:t>
            </a:r>
            <a:endParaRPr lang="en-US" sz="2600" spc="-50" dirty="0">
              <a:solidFill>
                <a:schemeClr val="bg1"/>
              </a:solidFill>
              <a:ea typeface="Cooper Hewitt Semibold" charset="0"/>
              <a:cs typeface="Cooper Hewitt Semibold" charset="0"/>
            </a:endParaRPr>
          </a:p>
        </p:txBody>
      </p:sp>
      <p:sp>
        <p:nvSpPr>
          <p:cNvPr id="35" name="Rectangle 34">
            <a:extLst>
              <a:ext uri="{FF2B5EF4-FFF2-40B4-BE49-F238E27FC236}">
                <a16:creationId xmlns:a16="http://schemas.microsoft.com/office/drawing/2014/main" id="{CF6033A6-0B23-DE4D-8774-888B12C28B6B}"/>
              </a:ext>
            </a:extLst>
          </p:cNvPr>
          <p:cNvSpPr/>
          <p:nvPr/>
        </p:nvSpPr>
        <p:spPr>
          <a:xfrm>
            <a:off x="4288437" y="4866611"/>
            <a:ext cx="3694740" cy="892552"/>
          </a:xfrm>
          <a:prstGeom prst="rect">
            <a:avLst/>
          </a:prstGeom>
        </p:spPr>
        <p:txBody>
          <a:bodyPr wrap="square" lIns="91440">
            <a:spAutoFit/>
          </a:bodyPr>
          <a:lstStyle/>
          <a:p>
            <a:pPr algn="ctr">
              <a:lnSpc>
                <a:spcPct val="100000"/>
              </a:lnSpc>
            </a:pPr>
            <a:r>
              <a:rPr lang="en-US" sz="2600" spc="-50" dirty="0">
                <a:solidFill>
                  <a:schemeClr val="bg1"/>
                </a:solidFill>
                <a:latin typeface="Franklin Gothic Demi" panose="020B0603020102020204" pitchFamily="34" charset="0"/>
                <a:ea typeface="Cooper Hewitt Semibold" charset="0"/>
                <a:cs typeface="Cooper Hewitt Semibold" charset="0"/>
              </a:rPr>
              <a:t>Telling the</a:t>
            </a:r>
            <a:br>
              <a:rPr lang="en-US" sz="2600" spc="-50" dirty="0">
                <a:solidFill>
                  <a:schemeClr val="bg1"/>
                </a:solidFill>
                <a:latin typeface="Franklin Gothic Demi" panose="020B0603020102020204" pitchFamily="34" charset="0"/>
                <a:ea typeface="Cooper Hewitt Semibold" charset="0"/>
                <a:cs typeface="Cooper Hewitt Semibold" charset="0"/>
              </a:rPr>
            </a:br>
            <a:r>
              <a:rPr lang="en-US" sz="2600" spc="-50" dirty="0">
                <a:solidFill>
                  <a:schemeClr val="bg1"/>
                </a:solidFill>
                <a:latin typeface="Franklin Gothic Demi" panose="020B0603020102020204" pitchFamily="34" charset="0"/>
                <a:ea typeface="Cooper Hewitt Semibold" charset="0"/>
                <a:cs typeface="Cooper Hewitt Semibold" charset="0"/>
              </a:rPr>
              <a:t>Sector Story</a:t>
            </a:r>
            <a:endParaRPr lang="en-US" sz="2600" spc="-50" dirty="0">
              <a:solidFill>
                <a:schemeClr val="bg1"/>
              </a:solidFill>
              <a:ea typeface="Cooper Hewitt Semibold" charset="0"/>
              <a:cs typeface="Cooper Hewitt Semibold" charset="0"/>
            </a:endParaRPr>
          </a:p>
        </p:txBody>
      </p:sp>
      <p:sp>
        <p:nvSpPr>
          <p:cNvPr id="36" name="Rectangle 35">
            <a:extLst>
              <a:ext uri="{FF2B5EF4-FFF2-40B4-BE49-F238E27FC236}">
                <a16:creationId xmlns:a16="http://schemas.microsoft.com/office/drawing/2014/main" id="{39539C53-B995-B14C-B67A-668428AFB218}"/>
              </a:ext>
            </a:extLst>
          </p:cNvPr>
          <p:cNvSpPr/>
          <p:nvPr/>
        </p:nvSpPr>
        <p:spPr>
          <a:xfrm>
            <a:off x="7598048" y="4866611"/>
            <a:ext cx="3694740" cy="892552"/>
          </a:xfrm>
          <a:prstGeom prst="rect">
            <a:avLst/>
          </a:prstGeom>
        </p:spPr>
        <p:txBody>
          <a:bodyPr wrap="square" lIns="91440">
            <a:spAutoFit/>
          </a:bodyPr>
          <a:lstStyle/>
          <a:p>
            <a:pPr algn="ctr">
              <a:lnSpc>
                <a:spcPct val="100000"/>
              </a:lnSpc>
            </a:pPr>
            <a:r>
              <a:rPr lang="en-US" sz="2600" spc="-50" dirty="0">
                <a:solidFill>
                  <a:schemeClr val="bg1"/>
                </a:solidFill>
                <a:latin typeface="Franklin Gothic Demi" panose="020B0603020102020204" pitchFamily="34" charset="0"/>
                <a:ea typeface="Cooper Hewitt Semibold" charset="0"/>
                <a:cs typeface="Cooper Hewitt Semibold" charset="0"/>
              </a:rPr>
              <a:t>Sector</a:t>
            </a:r>
            <a:br>
              <a:rPr lang="en-US" sz="2600" spc="-50" dirty="0">
                <a:solidFill>
                  <a:schemeClr val="bg1"/>
                </a:solidFill>
                <a:latin typeface="Franklin Gothic Demi" panose="020B0603020102020204" pitchFamily="34" charset="0"/>
                <a:ea typeface="Cooper Hewitt Semibold" charset="0"/>
                <a:cs typeface="Cooper Hewitt Semibold" charset="0"/>
              </a:rPr>
            </a:br>
            <a:r>
              <a:rPr lang="en-US" sz="2600" spc="-50" dirty="0">
                <a:solidFill>
                  <a:schemeClr val="bg1"/>
                </a:solidFill>
                <a:latin typeface="Franklin Gothic Demi" panose="020B0603020102020204" pitchFamily="34" charset="0"/>
                <a:ea typeface="Cooper Hewitt Semibold" charset="0"/>
                <a:cs typeface="Cooper Hewitt Semibold" charset="0"/>
              </a:rPr>
              <a:t>Health</a:t>
            </a:r>
            <a:endParaRPr lang="en-US" sz="2600" spc="-50" dirty="0">
              <a:solidFill>
                <a:schemeClr val="bg1"/>
              </a:solidFill>
              <a:ea typeface="Cooper Hewitt Semibold" charset="0"/>
              <a:cs typeface="Cooper Hewitt Semibold" charset="0"/>
            </a:endParaRPr>
          </a:p>
        </p:txBody>
      </p:sp>
      <p:sp>
        <p:nvSpPr>
          <p:cNvPr id="39" name="Oval 38">
            <a:extLst>
              <a:ext uri="{FF2B5EF4-FFF2-40B4-BE49-F238E27FC236}">
                <a16:creationId xmlns:a16="http://schemas.microsoft.com/office/drawing/2014/main" id="{AD18690E-F18A-C441-9FAE-12F67697C1E2}"/>
              </a:ext>
            </a:extLst>
          </p:cNvPr>
          <p:cNvSpPr/>
          <p:nvPr/>
        </p:nvSpPr>
        <p:spPr>
          <a:xfrm>
            <a:off x="8439813" y="2625390"/>
            <a:ext cx="2011211" cy="201121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0DCCF8E-6FAC-B242-AF24-CD0CFCCE192C}"/>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7BAA2639-150A-8241-ADF9-531EEDF7FB68}"/>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30</a:t>
            </a:fld>
            <a:endParaRPr lang="en-US"/>
          </a:p>
        </p:txBody>
      </p:sp>
      <p:grpSp>
        <p:nvGrpSpPr>
          <p:cNvPr id="16" name="Group 15">
            <a:extLst>
              <a:ext uri="{FF2B5EF4-FFF2-40B4-BE49-F238E27FC236}">
                <a16:creationId xmlns:a16="http://schemas.microsoft.com/office/drawing/2014/main" id="{3A2C34A1-3EC5-5842-97BF-CD2C5ACC8C1B}"/>
              </a:ext>
            </a:extLst>
          </p:cNvPr>
          <p:cNvGrpSpPr/>
          <p:nvPr/>
        </p:nvGrpSpPr>
        <p:grpSpPr>
          <a:xfrm>
            <a:off x="9216269" y="6210020"/>
            <a:ext cx="2330264" cy="504823"/>
            <a:chOff x="9216269" y="6210020"/>
            <a:chExt cx="2330264" cy="504823"/>
          </a:xfrm>
        </p:grpSpPr>
        <p:pic>
          <p:nvPicPr>
            <p:cNvPr id="17" name="Picture 16">
              <a:extLst>
                <a:ext uri="{FF2B5EF4-FFF2-40B4-BE49-F238E27FC236}">
                  <a16:creationId xmlns:a16="http://schemas.microsoft.com/office/drawing/2014/main" id="{0F818C50-EACF-A546-BEAF-9374335574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9626" y="6210020"/>
              <a:ext cx="586907" cy="504823"/>
            </a:xfrm>
            <a:prstGeom prst="rect">
              <a:avLst/>
            </a:prstGeom>
          </p:spPr>
        </p:pic>
        <p:pic>
          <p:nvPicPr>
            <p:cNvPr id="18" name="Picture 17">
              <a:extLst>
                <a:ext uri="{FF2B5EF4-FFF2-40B4-BE49-F238E27FC236}">
                  <a16:creationId xmlns:a16="http://schemas.microsoft.com/office/drawing/2014/main" id="{0F73B4AD-B005-7A43-B4C0-17AAB4773F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6269" y="6455397"/>
              <a:ext cx="1463650" cy="259446"/>
            </a:xfrm>
            <a:prstGeom prst="rect">
              <a:avLst/>
            </a:prstGeom>
          </p:spPr>
        </p:pic>
      </p:grpSp>
      <p:pic>
        <p:nvPicPr>
          <p:cNvPr id="3" name="Picture 2">
            <a:extLst>
              <a:ext uri="{FF2B5EF4-FFF2-40B4-BE49-F238E27FC236}">
                <a16:creationId xmlns:a16="http://schemas.microsoft.com/office/drawing/2014/main" id="{F15A4529-6822-B04E-AE39-E73E21D5E0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1151" y="2966792"/>
            <a:ext cx="1298501" cy="1298501"/>
          </a:xfrm>
          <a:prstGeom prst="rect">
            <a:avLst/>
          </a:prstGeom>
        </p:spPr>
      </p:pic>
      <p:pic>
        <p:nvPicPr>
          <p:cNvPr id="8" name="Picture 7">
            <a:extLst>
              <a:ext uri="{FF2B5EF4-FFF2-40B4-BE49-F238E27FC236}">
                <a16:creationId xmlns:a16="http://schemas.microsoft.com/office/drawing/2014/main" id="{F3C6E4BF-EE57-014B-8AB1-3530D6514D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8349" y="2981745"/>
            <a:ext cx="1298501" cy="1298501"/>
          </a:xfrm>
          <a:prstGeom prst="rect">
            <a:avLst/>
          </a:prstGeom>
        </p:spPr>
      </p:pic>
      <p:pic>
        <p:nvPicPr>
          <p:cNvPr id="10" name="Picture 9">
            <a:extLst>
              <a:ext uri="{FF2B5EF4-FFF2-40B4-BE49-F238E27FC236}">
                <a16:creationId xmlns:a16="http://schemas.microsoft.com/office/drawing/2014/main" id="{7A814EA8-0485-5E4E-9724-06D40AF104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96167" y="3054142"/>
            <a:ext cx="1298501" cy="1298501"/>
          </a:xfrm>
          <a:prstGeom prst="rect">
            <a:avLst/>
          </a:prstGeom>
        </p:spPr>
      </p:pic>
    </p:spTree>
    <p:extLst>
      <p:ext uri="{BB962C8B-B14F-4D97-AF65-F5344CB8AC3E}">
        <p14:creationId xmlns:p14="http://schemas.microsoft.com/office/powerpoint/2010/main" val="107189240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5F5CA7A-949C-5F40-BD6C-E250708C088C}"/>
              </a:ext>
            </a:extLst>
          </p:cNvPr>
          <p:cNvSpPr>
            <a:spLocks noGrp="1"/>
          </p:cNvSpPr>
          <p:nvPr>
            <p:ph type="body" sz="quarter" idx="25"/>
          </p:nvPr>
        </p:nvSpPr>
        <p:spPr>
          <a:xfrm>
            <a:off x="607241" y="1594885"/>
            <a:ext cx="5261485" cy="3710762"/>
          </a:xfrm>
        </p:spPr>
        <p:txBody>
          <a:bodyPr/>
          <a:lstStyle/>
          <a:p>
            <a:pPr>
              <a:lnSpc>
                <a:spcPct val="100000"/>
              </a:lnSpc>
            </a:pPr>
            <a:r>
              <a:rPr lang="en-US" dirty="0"/>
              <a:t>Independent Sector is a true partner with American Express as we work together to strengthen the leadership capacity of next generation leaders. Our organizations appreciate the importance of developing the human capital of the social sector given the significant role it plays in all facets of our lives.</a:t>
            </a:r>
          </a:p>
        </p:txBody>
      </p:sp>
      <p:sp>
        <p:nvSpPr>
          <p:cNvPr id="6" name="Text Placeholder 5">
            <a:extLst>
              <a:ext uri="{FF2B5EF4-FFF2-40B4-BE49-F238E27FC236}">
                <a16:creationId xmlns:a16="http://schemas.microsoft.com/office/drawing/2014/main" id="{C3E45696-2D04-D841-81A6-7E4C4E640F17}"/>
              </a:ext>
            </a:extLst>
          </p:cNvPr>
          <p:cNvSpPr>
            <a:spLocks noGrp="1"/>
          </p:cNvSpPr>
          <p:nvPr>
            <p:ph type="body" sz="quarter" idx="26"/>
          </p:nvPr>
        </p:nvSpPr>
        <p:spPr>
          <a:xfrm>
            <a:off x="7474841" y="4815573"/>
            <a:ext cx="3619585" cy="525326"/>
          </a:xfrm>
        </p:spPr>
        <p:txBody>
          <a:bodyPr/>
          <a:lstStyle/>
          <a:p>
            <a:r>
              <a:rPr lang="en-US" dirty="0"/>
              <a:t>RICHARD A. BROWN</a:t>
            </a:r>
          </a:p>
        </p:txBody>
      </p:sp>
      <p:sp>
        <p:nvSpPr>
          <p:cNvPr id="7" name="Text Placeholder 6">
            <a:extLst>
              <a:ext uri="{FF2B5EF4-FFF2-40B4-BE49-F238E27FC236}">
                <a16:creationId xmlns:a16="http://schemas.microsoft.com/office/drawing/2014/main" id="{C285D736-CD97-9242-810E-FA4F73894038}"/>
              </a:ext>
            </a:extLst>
          </p:cNvPr>
          <p:cNvSpPr>
            <a:spLocks noGrp="1"/>
          </p:cNvSpPr>
          <p:nvPr>
            <p:ph type="body" sz="quarter" idx="27"/>
          </p:nvPr>
        </p:nvSpPr>
        <p:spPr>
          <a:xfrm>
            <a:off x="7336871" y="5380586"/>
            <a:ext cx="3895524" cy="525326"/>
          </a:xfrm>
        </p:spPr>
        <p:txBody>
          <a:bodyPr anchor="t" anchorCtr="0">
            <a:noAutofit/>
          </a:bodyPr>
          <a:lstStyle/>
          <a:p>
            <a:r>
              <a:rPr lang="en-US" dirty="0"/>
              <a:t>Vice President,</a:t>
            </a:r>
            <a:br>
              <a:rPr lang="en-US" dirty="0"/>
            </a:br>
            <a:r>
              <a:rPr lang="en-US" dirty="0"/>
              <a:t>American Express Philanthropy</a:t>
            </a:r>
          </a:p>
        </p:txBody>
      </p:sp>
      <p:sp>
        <p:nvSpPr>
          <p:cNvPr id="8" name="Rectangle 7">
            <a:extLst>
              <a:ext uri="{FF2B5EF4-FFF2-40B4-BE49-F238E27FC236}">
                <a16:creationId xmlns:a16="http://schemas.microsoft.com/office/drawing/2014/main" id="{1DDE4631-DD5E-1F40-9815-35CA2FF8ADC7}"/>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0E4CAA44-3331-A948-A49E-B4415EE3BBAC}"/>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31</a:t>
            </a:fld>
            <a:endParaRPr lang="en-US"/>
          </a:p>
        </p:txBody>
      </p:sp>
      <p:grpSp>
        <p:nvGrpSpPr>
          <p:cNvPr id="10" name="Group 9">
            <a:extLst>
              <a:ext uri="{FF2B5EF4-FFF2-40B4-BE49-F238E27FC236}">
                <a16:creationId xmlns:a16="http://schemas.microsoft.com/office/drawing/2014/main" id="{5AAABDCE-C10B-6B42-9BBB-7CF36EAD2059}"/>
              </a:ext>
            </a:extLst>
          </p:cNvPr>
          <p:cNvGrpSpPr/>
          <p:nvPr/>
        </p:nvGrpSpPr>
        <p:grpSpPr>
          <a:xfrm>
            <a:off x="9216269" y="6210020"/>
            <a:ext cx="2330264" cy="504823"/>
            <a:chOff x="9216269" y="6210020"/>
            <a:chExt cx="2330264" cy="504823"/>
          </a:xfrm>
        </p:grpSpPr>
        <p:pic>
          <p:nvPicPr>
            <p:cNvPr id="11" name="Picture 10">
              <a:extLst>
                <a:ext uri="{FF2B5EF4-FFF2-40B4-BE49-F238E27FC236}">
                  <a16:creationId xmlns:a16="http://schemas.microsoft.com/office/drawing/2014/main" id="{161935D8-79EA-5540-B9DE-65352C1B1C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59626" y="6210020"/>
              <a:ext cx="586907" cy="504823"/>
            </a:xfrm>
            <a:prstGeom prst="rect">
              <a:avLst/>
            </a:prstGeom>
          </p:spPr>
        </p:pic>
        <p:pic>
          <p:nvPicPr>
            <p:cNvPr id="12" name="Picture 11">
              <a:extLst>
                <a:ext uri="{FF2B5EF4-FFF2-40B4-BE49-F238E27FC236}">
                  <a16:creationId xmlns:a16="http://schemas.microsoft.com/office/drawing/2014/main" id="{F017E687-B9B3-5047-AE65-BC5E6D571B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6269" y="6455397"/>
              <a:ext cx="1463650" cy="259446"/>
            </a:xfrm>
            <a:prstGeom prst="rect">
              <a:avLst/>
            </a:prstGeom>
          </p:spPr>
        </p:pic>
      </p:grpSp>
      <p:pic>
        <p:nvPicPr>
          <p:cNvPr id="13" name="Picture 12">
            <a:extLst>
              <a:ext uri="{FF2B5EF4-FFF2-40B4-BE49-F238E27FC236}">
                <a16:creationId xmlns:a16="http://schemas.microsoft.com/office/drawing/2014/main" id="{53AF8FE4-CA5D-044D-9B53-7332465F85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66300" y="-121149"/>
            <a:ext cx="4636008" cy="4632614"/>
          </a:xfrm>
          <a:prstGeom prst="ellipse">
            <a:avLst/>
          </a:prstGeom>
        </p:spPr>
      </p:pic>
    </p:spTree>
    <p:extLst>
      <p:ext uri="{BB962C8B-B14F-4D97-AF65-F5344CB8AC3E}">
        <p14:creationId xmlns:p14="http://schemas.microsoft.com/office/powerpoint/2010/main" val="5531934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000">
              <a:schemeClr val="accent3"/>
            </a:gs>
            <a:gs pos="95000">
              <a:schemeClr val="accent4"/>
            </a:gs>
          </a:gsLst>
          <a:lin ang="78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883AAF9-B415-494D-AD77-978B39945A36}"/>
              </a:ext>
            </a:extLst>
          </p:cNvPr>
          <p:cNvSpPr/>
          <p:nvPr/>
        </p:nvSpPr>
        <p:spPr>
          <a:xfrm>
            <a:off x="3040042" y="2254827"/>
            <a:ext cx="3055958" cy="239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24E405-8C86-4744-9AFE-079B7DE98B5F}"/>
              </a:ext>
            </a:extLst>
          </p:cNvPr>
          <p:cNvSpPr/>
          <p:nvPr/>
        </p:nvSpPr>
        <p:spPr>
          <a:xfrm>
            <a:off x="6096000" y="4556414"/>
            <a:ext cx="3055958" cy="230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44B3FDE4-966E-214B-8406-6C95846B71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25444" y="3110129"/>
            <a:ext cx="2485155" cy="590982"/>
          </a:xfrm>
          <a:prstGeom prst="rect">
            <a:avLst/>
          </a:prstGeom>
        </p:spPr>
      </p:pic>
      <p:pic>
        <p:nvPicPr>
          <p:cNvPr id="26" name="Picture 25">
            <a:extLst>
              <a:ext uri="{FF2B5EF4-FFF2-40B4-BE49-F238E27FC236}">
                <a16:creationId xmlns:a16="http://schemas.microsoft.com/office/drawing/2014/main" id="{775AA1D5-42CD-5049-AB50-362F8C2C4F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2254826"/>
            <a:ext cx="3040042" cy="2303550"/>
          </a:xfrm>
          <a:prstGeom prst="rect">
            <a:avLst/>
          </a:prstGeom>
        </p:spPr>
      </p:pic>
      <p:pic>
        <p:nvPicPr>
          <p:cNvPr id="27" name="Picture 26">
            <a:extLst>
              <a:ext uri="{FF2B5EF4-FFF2-40B4-BE49-F238E27FC236}">
                <a16:creationId xmlns:a16="http://schemas.microsoft.com/office/drawing/2014/main" id="{EB458A14-E44A-994D-A3E9-865F92A05C06}"/>
              </a:ext>
            </a:extLst>
          </p:cNvPr>
          <p:cNvPicPr>
            <a:picLocks noChangeAspect="1"/>
          </p:cNvPicPr>
          <p:nvPr/>
        </p:nvPicPr>
        <p:blipFill>
          <a:blip r:embed="rId4"/>
          <a:stretch>
            <a:fillRect/>
          </a:stretch>
        </p:blipFill>
        <p:spPr>
          <a:xfrm>
            <a:off x="6096001" y="5122514"/>
            <a:ext cx="2997896" cy="1266353"/>
          </a:xfrm>
          <a:prstGeom prst="rect">
            <a:avLst/>
          </a:prstGeom>
        </p:spPr>
      </p:pic>
      <p:pic>
        <p:nvPicPr>
          <p:cNvPr id="28" name="Picture 27">
            <a:extLst>
              <a:ext uri="{FF2B5EF4-FFF2-40B4-BE49-F238E27FC236}">
                <a16:creationId xmlns:a16="http://schemas.microsoft.com/office/drawing/2014/main" id="{CED4AD96-5AF2-7E40-9982-BFE941B688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31762" y="2254827"/>
            <a:ext cx="3060238" cy="2301586"/>
          </a:xfrm>
          <a:prstGeom prst="rect">
            <a:avLst/>
          </a:prstGeom>
          <a:ln>
            <a:noFill/>
          </a:ln>
        </p:spPr>
      </p:pic>
      <p:pic>
        <p:nvPicPr>
          <p:cNvPr id="29" name="Picture 28">
            <a:extLst>
              <a:ext uri="{FF2B5EF4-FFF2-40B4-BE49-F238E27FC236}">
                <a16:creationId xmlns:a16="http://schemas.microsoft.com/office/drawing/2014/main" id="{774029DD-1B82-6B4B-9696-94C8EB815E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04" y="4554263"/>
            <a:ext cx="3049354" cy="2303737"/>
          </a:xfrm>
          <a:prstGeom prst="rect">
            <a:avLst/>
          </a:prstGeom>
        </p:spPr>
      </p:pic>
      <p:pic>
        <p:nvPicPr>
          <p:cNvPr id="30" name="Picture 29">
            <a:extLst>
              <a:ext uri="{FF2B5EF4-FFF2-40B4-BE49-F238E27FC236}">
                <a16:creationId xmlns:a16="http://schemas.microsoft.com/office/drawing/2014/main" id="{E60B9CBE-9ED6-AD47-BB02-9496FEE4380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29779" y="4547984"/>
            <a:ext cx="3054263" cy="2310015"/>
          </a:xfrm>
          <a:prstGeom prst="rect">
            <a:avLst/>
          </a:prstGeom>
        </p:spPr>
      </p:pic>
      <p:pic>
        <p:nvPicPr>
          <p:cNvPr id="31" name="Picture 30">
            <a:extLst>
              <a:ext uri="{FF2B5EF4-FFF2-40B4-BE49-F238E27FC236}">
                <a16:creationId xmlns:a16="http://schemas.microsoft.com/office/drawing/2014/main" id="{E9D5383D-62D4-3142-BA1C-4E4A87E28DD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055958" y="4551225"/>
            <a:ext cx="3040041" cy="2306776"/>
          </a:xfrm>
          <a:prstGeom prst="rect">
            <a:avLst/>
          </a:prstGeom>
        </p:spPr>
      </p:pic>
      <p:pic>
        <p:nvPicPr>
          <p:cNvPr id="32" name="Picture 31">
            <a:extLst>
              <a:ext uri="{FF2B5EF4-FFF2-40B4-BE49-F238E27FC236}">
                <a16:creationId xmlns:a16="http://schemas.microsoft.com/office/drawing/2014/main" id="{4E10E1E3-C049-BB4B-AF13-B865FD59ED4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273" r="-1" b="-358"/>
          <a:stretch/>
        </p:blipFill>
        <p:spPr>
          <a:xfrm>
            <a:off x="0" y="2248563"/>
            <a:ext cx="3063916" cy="2311962"/>
          </a:xfrm>
          <a:prstGeom prst="rect">
            <a:avLst/>
          </a:prstGeom>
        </p:spPr>
      </p:pic>
      <p:sp>
        <p:nvSpPr>
          <p:cNvPr id="3" name="Title 2">
            <a:extLst>
              <a:ext uri="{FF2B5EF4-FFF2-40B4-BE49-F238E27FC236}">
                <a16:creationId xmlns:a16="http://schemas.microsoft.com/office/drawing/2014/main" id="{B700ACFF-D5A7-B844-AA20-540945F01067}"/>
              </a:ext>
            </a:extLst>
          </p:cNvPr>
          <p:cNvSpPr>
            <a:spLocks noGrp="1"/>
          </p:cNvSpPr>
          <p:nvPr>
            <p:ph type="title"/>
          </p:nvPr>
        </p:nvSpPr>
        <p:spPr/>
        <p:txBody>
          <a:bodyPr/>
          <a:lstStyle/>
          <a:p>
            <a:r>
              <a:rPr lang="en-US" b="1" dirty="0">
                <a:latin typeface="Franklin Gothic Demi" panose="020B0603020102020204" pitchFamily="34" charset="0"/>
              </a:rPr>
              <a:t>Amplifying</a:t>
            </a:r>
            <a:r>
              <a:rPr lang="en-US" dirty="0"/>
              <a:t> Diverse Voices</a:t>
            </a:r>
          </a:p>
        </p:txBody>
      </p:sp>
      <p:sp>
        <p:nvSpPr>
          <p:cNvPr id="12" name="Rectangle 11">
            <a:extLst>
              <a:ext uri="{FF2B5EF4-FFF2-40B4-BE49-F238E27FC236}">
                <a16:creationId xmlns:a16="http://schemas.microsoft.com/office/drawing/2014/main" id="{33F7CD48-BA1D-914B-AC81-9D6B491276B3}"/>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A5EF30B7-9697-E04A-9D51-604A38FA5ABC}"/>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32</a:t>
            </a:fld>
            <a:endParaRPr lang="en-US"/>
          </a:p>
        </p:txBody>
      </p:sp>
    </p:spTree>
    <p:extLst>
      <p:ext uri="{BB962C8B-B14F-4D97-AF65-F5344CB8AC3E}">
        <p14:creationId xmlns:p14="http://schemas.microsoft.com/office/powerpoint/2010/main" val="209326921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3000">
              <a:schemeClr val="accent2">
                <a:lumMod val="75000"/>
              </a:schemeClr>
            </a:gs>
            <a:gs pos="100000">
              <a:schemeClr val="accent5"/>
            </a:gs>
          </a:gsLst>
          <a:lin ang="78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911702-07EC-F64C-BB02-37F56A5AF239}"/>
              </a:ext>
            </a:extLst>
          </p:cNvPr>
          <p:cNvSpPr>
            <a:spLocks noGrp="1"/>
          </p:cNvSpPr>
          <p:nvPr>
            <p:ph type="title"/>
          </p:nvPr>
        </p:nvSpPr>
        <p:spPr/>
        <p:txBody>
          <a:bodyPr/>
          <a:lstStyle/>
          <a:p>
            <a:r>
              <a:rPr lang="en-US" b="1" dirty="0">
                <a:latin typeface="Franklin Gothic Demi" panose="020B0603020102020204" pitchFamily="34" charset="0"/>
              </a:rPr>
              <a:t>Lead</a:t>
            </a:r>
            <a:r>
              <a:rPr lang="en-US" dirty="0"/>
              <a:t> on Policy</a:t>
            </a:r>
          </a:p>
        </p:txBody>
      </p:sp>
      <p:sp>
        <p:nvSpPr>
          <p:cNvPr id="20" name="Oval 19">
            <a:extLst>
              <a:ext uri="{FF2B5EF4-FFF2-40B4-BE49-F238E27FC236}">
                <a16:creationId xmlns:a16="http://schemas.microsoft.com/office/drawing/2014/main" id="{F4BF4A82-5E8F-B141-A4BB-6B51F413DEB1}"/>
              </a:ext>
            </a:extLst>
          </p:cNvPr>
          <p:cNvSpPr/>
          <p:nvPr/>
        </p:nvSpPr>
        <p:spPr>
          <a:xfrm>
            <a:off x="9342589" y="-191683"/>
            <a:ext cx="2011211" cy="2011211"/>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E60BC26E-1791-5B4B-910F-DAE520F92B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79327" y="214149"/>
            <a:ext cx="1137734" cy="1137734"/>
          </a:xfrm>
          <a:prstGeom prst="rect">
            <a:avLst/>
          </a:prstGeom>
        </p:spPr>
      </p:pic>
      <p:sp>
        <p:nvSpPr>
          <p:cNvPr id="22" name="Oval 21">
            <a:extLst>
              <a:ext uri="{FF2B5EF4-FFF2-40B4-BE49-F238E27FC236}">
                <a16:creationId xmlns:a16="http://schemas.microsoft.com/office/drawing/2014/main" id="{FB42EE6A-F8D1-554D-9B30-57D7F518CC44}"/>
              </a:ext>
            </a:extLst>
          </p:cNvPr>
          <p:cNvSpPr/>
          <p:nvPr/>
        </p:nvSpPr>
        <p:spPr>
          <a:xfrm>
            <a:off x="1764797" y="2625390"/>
            <a:ext cx="2011211" cy="201121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2A698D24-2C1F-B848-9799-67897EACB057}"/>
              </a:ext>
            </a:extLst>
          </p:cNvPr>
          <p:cNvSpPr/>
          <p:nvPr/>
        </p:nvSpPr>
        <p:spPr>
          <a:xfrm>
            <a:off x="5090394" y="2625390"/>
            <a:ext cx="2011211" cy="201121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EF8D4AE-F225-7742-BA2C-FDCFBD6EC0DD}"/>
              </a:ext>
            </a:extLst>
          </p:cNvPr>
          <p:cNvSpPr/>
          <p:nvPr/>
        </p:nvSpPr>
        <p:spPr>
          <a:xfrm>
            <a:off x="974760" y="4866611"/>
            <a:ext cx="3694740" cy="892552"/>
          </a:xfrm>
          <a:prstGeom prst="rect">
            <a:avLst/>
          </a:prstGeom>
        </p:spPr>
        <p:txBody>
          <a:bodyPr wrap="square" lIns="91440">
            <a:spAutoFit/>
          </a:bodyPr>
          <a:lstStyle/>
          <a:p>
            <a:pPr algn="ctr">
              <a:lnSpc>
                <a:spcPct val="100000"/>
              </a:lnSpc>
            </a:pPr>
            <a:r>
              <a:rPr lang="en-US" sz="2600" spc="-50" dirty="0">
                <a:solidFill>
                  <a:schemeClr val="bg1"/>
                </a:solidFill>
                <a:latin typeface="Franklin Gothic Demi" panose="020B0603020102020204" pitchFamily="34" charset="0"/>
                <a:ea typeface="Cooper Hewitt Semibold" charset="0"/>
                <a:cs typeface="Cooper Hewitt Semibold" charset="0"/>
              </a:rPr>
              <a:t>Data &amp;</a:t>
            </a:r>
          </a:p>
          <a:p>
            <a:pPr algn="ctr">
              <a:lnSpc>
                <a:spcPct val="100000"/>
              </a:lnSpc>
            </a:pPr>
            <a:r>
              <a:rPr lang="en-US" sz="2600" spc="-50" dirty="0">
                <a:solidFill>
                  <a:schemeClr val="bg1"/>
                </a:solidFill>
                <a:latin typeface="Franklin Gothic Demi" panose="020B0603020102020204" pitchFamily="34" charset="0"/>
                <a:ea typeface="Cooper Hewitt Semibold" charset="0"/>
                <a:cs typeface="Cooper Hewitt Semibold" charset="0"/>
              </a:rPr>
              <a:t>Knowledge</a:t>
            </a:r>
            <a:endParaRPr lang="en-US" sz="2600" spc="-50" dirty="0">
              <a:solidFill>
                <a:schemeClr val="bg1"/>
              </a:solidFill>
              <a:ea typeface="Cooper Hewitt Semibold" charset="0"/>
              <a:cs typeface="Cooper Hewitt Semibold" charset="0"/>
            </a:endParaRPr>
          </a:p>
        </p:txBody>
      </p:sp>
      <p:sp>
        <p:nvSpPr>
          <p:cNvPr id="25" name="Rectangle 24">
            <a:extLst>
              <a:ext uri="{FF2B5EF4-FFF2-40B4-BE49-F238E27FC236}">
                <a16:creationId xmlns:a16="http://schemas.microsoft.com/office/drawing/2014/main" id="{015D0FF5-7FBB-9940-B5C0-E631761FC161}"/>
              </a:ext>
            </a:extLst>
          </p:cNvPr>
          <p:cNvSpPr/>
          <p:nvPr/>
        </p:nvSpPr>
        <p:spPr>
          <a:xfrm>
            <a:off x="4288437" y="4866611"/>
            <a:ext cx="3694740" cy="892552"/>
          </a:xfrm>
          <a:prstGeom prst="rect">
            <a:avLst/>
          </a:prstGeom>
        </p:spPr>
        <p:txBody>
          <a:bodyPr wrap="square" lIns="91440">
            <a:spAutoFit/>
          </a:bodyPr>
          <a:lstStyle/>
          <a:p>
            <a:pPr algn="ctr">
              <a:lnSpc>
                <a:spcPct val="100000"/>
              </a:lnSpc>
            </a:pPr>
            <a:r>
              <a:rPr lang="en-US" sz="2600" spc="-50" dirty="0">
                <a:solidFill>
                  <a:schemeClr val="bg1"/>
                </a:solidFill>
                <a:latin typeface="Franklin Gothic Demi" panose="020B0603020102020204" pitchFamily="34" charset="0"/>
                <a:ea typeface="Cooper Hewitt Semibold" charset="0"/>
                <a:cs typeface="Cooper Hewitt Semibold" charset="0"/>
              </a:rPr>
              <a:t>Policy</a:t>
            </a:r>
            <a:br>
              <a:rPr lang="en-US" sz="2600" spc="-50" dirty="0">
                <a:solidFill>
                  <a:schemeClr val="bg1"/>
                </a:solidFill>
                <a:latin typeface="Franklin Gothic Demi" panose="020B0603020102020204" pitchFamily="34" charset="0"/>
                <a:ea typeface="Cooper Hewitt Semibold" charset="0"/>
                <a:cs typeface="Cooper Hewitt Semibold" charset="0"/>
              </a:rPr>
            </a:br>
            <a:r>
              <a:rPr lang="en-US" sz="2600" spc="-50" dirty="0">
                <a:solidFill>
                  <a:schemeClr val="bg1"/>
                </a:solidFill>
                <a:latin typeface="Franklin Gothic Demi" panose="020B0603020102020204" pitchFamily="34" charset="0"/>
                <a:ea typeface="Cooper Hewitt Semibold" charset="0"/>
                <a:cs typeface="Cooper Hewitt Semibold" charset="0"/>
              </a:rPr>
              <a:t>Agenda</a:t>
            </a:r>
            <a:endParaRPr lang="en-US" sz="2600" spc="-50" dirty="0">
              <a:solidFill>
                <a:schemeClr val="bg1"/>
              </a:solidFill>
              <a:ea typeface="Cooper Hewitt Semibold" charset="0"/>
              <a:cs typeface="Cooper Hewitt Semibold" charset="0"/>
            </a:endParaRPr>
          </a:p>
        </p:txBody>
      </p:sp>
      <p:sp>
        <p:nvSpPr>
          <p:cNvPr id="26" name="Rectangle 25">
            <a:extLst>
              <a:ext uri="{FF2B5EF4-FFF2-40B4-BE49-F238E27FC236}">
                <a16:creationId xmlns:a16="http://schemas.microsoft.com/office/drawing/2014/main" id="{66B4BF52-E38B-B941-AA16-901027C0FECD}"/>
              </a:ext>
            </a:extLst>
          </p:cNvPr>
          <p:cNvSpPr/>
          <p:nvPr/>
        </p:nvSpPr>
        <p:spPr>
          <a:xfrm>
            <a:off x="7598048" y="4866611"/>
            <a:ext cx="3694740" cy="892552"/>
          </a:xfrm>
          <a:prstGeom prst="rect">
            <a:avLst/>
          </a:prstGeom>
        </p:spPr>
        <p:txBody>
          <a:bodyPr wrap="square" lIns="91440">
            <a:spAutoFit/>
          </a:bodyPr>
          <a:lstStyle/>
          <a:p>
            <a:pPr algn="ctr">
              <a:lnSpc>
                <a:spcPct val="100000"/>
              </a:lnSpc>
            </a:pPr>
            <a:r>
              <a:rPr lang="en-US" sz="2600" spc="-50" dirty="0">
                <a:solidFill>
                  <a:schemeClr val="bg1"/>
                </a:solidFill>
                <a:latin typeface="Franklin Gothic Demi" panose="020B0603020102020204" pitchFamily="34" charset="0"/>
                <a:ea typeface="Cooper Hewitt Semibold" charset="0"/>
                <a:cs typeface="Cooper Hewitt Semibold" charset="0"/>
              </a:rPr>
              <a:t>Advocacy</a:t>
            </a:r>
            <a:br>
              <a:rPr lang="en-US" sz="2600" spc="-50" dirty="0">
                <a:solidFill>
                  <a:schemeClr val="bg1"/>
                </a:solidFill>
                <a:latin typeface="Franklin Gothic Demi" panose="020B0603020102020204" pitchFamily="34" charset="0"/>
                <a:ea typeface="Cooper Hewitt Semibold" charset="0"/>
                <a:cs typeface="Cooper Hewitt Semibold" charset="0"/>
              </a:rPr>
            </a:br>
            <a:r>
              <a:rPr lang="en-US" sz="2600" spc="-50" dirty="0">
                <a:solidFill>
                  <a:schemeClr val="bg1"/>
                </a:solidFill>
                <a:latin typeface="Franklin Gothic Demi" panose="020B0603020102020204" pitchFamily="34" charset="0"/>
                <a:ea typeface="Cooper Hewitt Semibold" charset="0"/>
                <a:cs typeface="Cooper Hewitt Semibold" charset="0"/>
              </a:rPr>
              <a:t>Strategy</a:t>
            </a:r>
            <a:endParaRPr lang="en-US" sz="2600" spc="-50" dirty="0">
              <a:solidFill>
                <a:schemeClr val="bg1"/>
              </a:solidFill>
              <a:ea typeface="Cooper Hewitt Semibold" charset="0"/>
              <a:cs typeface="Cooper Hewitt Semibold" charset="0"/>
            </a:endParaRPr>
          </a:p>
        </p:txBody>
      </p:sp>
      <p:sp>
        <p:nvSpPr>
          <p:cNvPr id="29" name="Oval 28">
            <a:extLst>
              <a:ext uri="{FF2B5EF4-FFF2-40B4-BE49-F238E27FC236}">
                <a16:creationId xmlns:a16="http://schemas.microsoft.com/office/drawing/2014/main" id="{A93745F0-21D3-F641-B516-6DEE04DCE08B}"/>
              </a:ext>
            </a:extLst>
          </p:cNvPr>
          <p:cNvSpPr/>
          <p:nvPr/>
        </p:nvSpPr>
        <p:spPr>
          <a:xfrm>
            <a:off x="8439813" y="2625390"/>
            <a:ext cx="2011211" cy="201121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9AD86EA5-2942-B84D-B565-1ABCF29BDD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5521" y="3096114"/>
            <a:ext cx="1069761" cy="1069761"/>
          </a:xfrm>
          <a:prstGeom prst="rect">
            <a:avLst/>
          </a:prstGeom>
        </p:spPr>
      </p:pic>
      <p:pic>
        <p:nvPicPr>
          <p:cNvPr id="12" name="Picture 11">
            <a:extLst>
              <a:ext uri="{FF2B5EF4-FFF2-40B4-BE49-F238E27FC236}">
                <a16:creationId xmlns:a16="http://schemas.microsoft.com/office/drawing/2014/main" id="{6C8E2725-C7B3-0649-8C98-694A3C2F78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0247" y="2590740"/>
            <a:ext cx="1966452" cy="1966452"/>
          </a:xfrm>
          <a:prstGeom prst="rect">
            <a:avLst/>
          </a:prstGeom>
        </p:spPr>
      </p:pic>
      <p:pic>
        <p:nvPicPr>
          <p:cNvPr id="4" name="Picture 3">
            <a:extLst>
              <a:ext uri="{FF2B5EF4-FFF2-40B4-BE49-F238E27FC236}">
                <a16:creationId xmlns:a16="http://schemas.microsoft.com/office/drawing/2014/main" id="{FA3BA66A-8F51-1844-828F-F2FCCC01D8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01631" y="3048381"/>
            <a:ext cx="887574" cy="1165225"/>
          </a:xfrm>
          <a:prstGeom prst="rect">
            <a:avLst/>
          </a:prstGeom>
        </p:spPr>
      </p:pic>
      <p:sp>
        <p:nvSpPr>
          <p:cNvPr id="14" name="Rectangle 13">
            <a:extLst>
              <a:ext uri="{FF2B5EF4-FFF2-40B4-BE49-F238E27FC236}">
                <a16:creationId xmlns:a16="http://schemas.microsoft.com/office/drawing/2014/main" id="{C3C9973C-9F56-A243-8CF3-3F14390BAA33}"/>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0B0D14B1-6BFF-B046-9053-3CF0555A5FA6}"/>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33</a:t>
            </a:fld>
            <a:endParaRPr lang="en-US"/>
          </a:p>
        </p:txBody>
      </p:sp>
      <p:grpSp>
        <p:nvGrpSpPr>
          <p:cNvPr id="16" name="Group 15">
            <a:extLst>
              <a:ext uri="{FF2B5EF4-FFF2-40B4-BE49-F238E27FC236}">
                <a16:creationId xmlns:a16="http://schemas.microsoft.com/office/drawing/2014/main" id="{3876D299-8C13-7B40-AFB3-98FBF288FD8A}"/>
              </a:ext>
            </a:extLst>
          </p:cNvPr>
          <p:cNvGrpSpPr/>
          <p:nvPr/>
        </p:nvGrpSpPr>
        <p:grpSpPr>
          <a:xfrm>
            <a:off x="9216269" y="6210020"/>
            <a:ext cx="2330264" cy="504823"/>
            <a:chOff x="9216269" y="6210020"/>
            <a:chExt cx="2330264" cy="504823"/>
          </a:xfrm>
        </p:grpSpPr>
        <p:pic>
          <p:nvPicPr>
            <p:cNvPr id="17" name="Picture 16">
              <a:extLst>
                <a:ext uri="{FF2B5EF4-FFF2-40B4-BE49-F238E27FC236}">
                  <a16:creationId xmlns:a16="http://schemas.microsoft.com/office/drawing/2014/main" id="{C3668DC0-9E5E-4543-AADC-32F294EE3CC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59626" y="6210020"/>
              <a:ext cx="586907" cy="504823"/>
            </a:xfrm>
            <a:prstGeom prst="rect">
              <a:avLst/>
            </a:prstGeom>
          </p:spPr>
        </p:pic>
        <p:pic>
          <p:nvPicPr>
            <p:cNvPr id="18" name="Picture 17">
              <a:extLst>
                <a:ext uri="{FF2B5EF4-FFF2-40B4-BE49-F238E27FC236}">
                  <a16:creationId xmlns:a16="http://schemas.microsoft.com/office/drawing/2014/main" id="{9F62EDE2-FE31-B741-90D0-096584E361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16269" y="6455397"/>
              <a:ext cx="1463650" cy="259446"/>
            </a:xfrm>
            <a:prstGeom prst="rect">
              <a:avLst/>
            </a:prstGeom>
          </p:spPr>
        </p:pic>
      </p:grpSp>
    </p:spTree>
    <p:extLst>
      <p:ext uri="{BB962C8B-B14F-4D97-AF65-F5344CB8AC3E}">
        <p14:creationId xmlns:p14="http://schemas.microsoft.com/office/powerpoint/2010/main" val="148789610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3000">
              <a:schemeClr val="accent2">
                <a:lumMod val="75000"/>
              </a:schemeClr>
            </a:gs>
            <a:gs pos="100000">
              <a:schemeClr val="accent5"/>
            </a:gs>
          </a:gsLst>
          <a:lin ang="78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66300" y="-102941"/>
            <a:ext cx="4636008" cy="4636008"/>
          </a:xfrm>
          <a:prstGeom prst="ellipse">
            <a:avLst/>
          </a:prstGeom>
        </p:spPr>
      </p:pic>
      <p:sp>
        <p:nvSpPr>
          <p:cNvPr id="10" name="Text Placeholder 9">
            <a:extLst>
              <a:ext uri="{FF2B5EF4-FFF2-40B4-BE49-F238E27FC236}">
                <a16:creationId xmlns:a16="http://schemas.microsoft.com/office/drawing/2014/main" id="{740D599B-664F-FD45-98B7-BF26C0E97927}"/>
              </a:ext>
            </a:extLst>
          </p:cNvPr>
          <p:cNvSpPr>
            <a:spLocks noGrp="1"/>
          </p:cNvSpPr>
          <p:nvPr>
            <p:ph type="body" sz="quarter" idx="25"/>
          </p:nvPr>
        </p:nvSpPr>
        <p:spPr/>
        <p:txBody>
          <a:bodyPr/>
          <a:lstStyle/>
          <a:p>
            <a:pPr>
              <a:lnSpc>
                <a:spcPct val="100000"/>
              </a:lnSpc>
            </a:pPr>
            <a:r>
              <a:rPr lang="en-US" dirty="0"/>
              <a:t>The greatest social change in our country’s history has been as a result of an empowered, active nonprofit sector. There is only one organization—Independent Sector—that sits at the intersection of global trends in technology, organizing, government, nonprofit, business, political systems and social change.</a:t>
            </a:r>
          </a:p>
        </p:txBody>
      </p:sp>
      <p:sp>
        <p:nvSpPr>
          <p:cNvPr id="11" name="Text Placeholder 10">
            <a:extLst>
              <a:ext uri="{FF2B5EF4-FFF2-40B4-BE49-F238E27FC236}">
                <a16:creationId xmlns:a16="http://schemas.microsoft.com/office/drawing/2014/main" id="{91F7622C-2F27-2244-955B-3C512B8040AD}"/>
              </a:ext>
            </a:extLst>
          </p:cNvPr>
          <p:cNvSpPr>
            <a:spLocks noGrp="1"/>
          </p:cNvSpPr>
          <p:nvPr>
            <p:ph type="body" sz="quarter" idx="26"/>
          </p:nvPr>
        </p:nvSpPr>
        <p:spPr/>
        <p:txBody>
          <a:bodyPr/>
          <a:lstStyle/>
          <a:p>
            <a:r>
              <a:rPr lang="en-US" dirty="0"/>
              <a:t>SONYA CAMPION</a:t>
            </a:r>
          </a:p>
        </p:txBody>
      </p:sp>
      <p:sp>
        <p:nvSpPr>
          <p:cNvPr id="15" name="Text Placeholder 14">
            <a:extLst>
              <a:ext uri="{FF2B5EF4-FFF2-40B4-BE49-F238E27FC236}">
                <a16:creationId xmlns:a16="http://schemas.microsoft.com/office/drawing/2014/main" id="{4F50B90B-6C83-0C4C-A9D5-9F766B493A17}"/>
              </a:ext>
            </a:extLst>
          </p:cNvPr>
          <p:cNvSpPr>
            <a:spLocks noGrp="1"/>
          </p:cNvSpPr>
          <p:nvPr>
            <p:ph type="body" sz="quarter" idx="27"/>
          </p:nvPr>
        </p:nvSpPr>
        <p:spPr>
          <a:xfrm>
            <a:off x="7386237" y="5440220"/>
            <a:ext cx="3796133" cy="525326"/>
          </a:xfrm>
        </p:spPr>
        <p:txBody>
          <a:bodyPr anchor="t" anchorCtr="0">
            <a:noAutofit/>
          </a:bodyPr>
          <a:lstStyle/>
          <a:p>
            <a:r>
              <a:rPr lang="en-US" dirty="0"/>
              <a:t>IS Board Member and President, Campion Foundation</a:t>
            </a:r>
          </a:p>
        </p:txBody>
      </p:sp>
      <p:sp>
        <p:nvSpPr>
          <p:cNvPr id="6" name="Rectangle 5">
            <a:extLst>
              <a:ext uri="{FF2B5EF4-FFF2-40B4-BE49-F238E27FC236}">
                <a16:creationId xmlns:a16="http://schemas.microsoft.com/office/drawing/2014/main" id="{2BCC3EE1-6BBF-AF4B-8C49-303DF360579A}"/>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09DD79FD-9F07-094C-B8C3-026DC744E3E4}"/>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34</a:t>
            </a:fld>
            <a:endParaRPr lang="en-US"/>
          </a:p>
        </p:txBody>
      </p:sp>
      <p:grpSp>
        <p:nvGrpSpPr>
          <p:cNvPr id="8" name="Group 7">
            <a:extLst>
              <a:ext uri="{FF2B5EF4-FFF2-40B4-BE49-F238E27FC236}">
                <a16:creationId xmlns:a16="http://schemas.microsoft.com/office/drawing/2014/main" id="{BCF90055-410E-0045-9363-07D19D8B7BE7}"/>
              </a:ext>
            </a:extLst>
          </p:cNvPr>
          <p:cNvGrpSpPr/>
          <p:nvPr/>
        </p:nvGrpSpPr>
        <p:grpSpPr>
          <a:xfrm>
            <a:off x="9216269" y="6210020"/>
            <a:ext cx="2330264" cy="504823"/>
            <a:chOff x="9216269" y="6210020"/>
            <a:chExt cx="2330264" cy="504823"/>
          </a:xfrm>
        </p:grpSpPr>
        <p:pic>
          <p:nvPicPr>
            <p:cNvPr id="9" name="Picture 8">
              <a:extLst>
                <a:ext uri="{FF2B5EF4-FFF2-40B4-BE49-F238E27FC236}">
                  <a16:creationId xmlns:a16="http://schemas.microsoft.com/office/drawing/2014/main" id="{202A1DE3-18C2-3E46-B34D-22DE7F05CB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9626" y="6210020"/>
              <a:ext cx="586907" cy="504823"/>
            </a:xfrm>
            <a:prstGeom prst="rect">
              <a:avLst/>
            </a:prstGeom>
          </p:spPr>
        </p:pic>
        <p:pic>
          <p:nvPicPr>
            <p:cNvPr id="12" name="Picture 11">
              <a:extLst>
                <a:ext uri="{FF2B5EF4-FFF2-40B4-BE49-F238E27FC236}">
                  <a16:creationId xmlns:a16="http://schemas.microsoft.com/office/drawing/2014/main" id="{FEC960DF-C0EC-0F4C-8D60-D0CAFE3AEC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6269" y="6455397"/>
              <a:ext cx="1463650" cy="259446"/>
            </a:xfrm>
            <a:prstGeom prst="rect">
              <a:avLst/>
            </a:prstGeom>
          </p:spPr>
        </p:pic>
      </p:grpSp>
    </p:spTree>
    <p:extLst>
      <p:ext uri="{BB962C8B-B14F-4D97-AF65-F5344CB8AC3E}">
        <p14:creationId xmlns:p14="http://schemas.microsoft.com/office/powerpoint/2010/main" val="153703744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3000">
              <a:schemeClr val="accent2"/>
            </a:gs>
            <a:gs pos="100000">
              <a:schemeClr val="accent5"/>
            </a:gs>
          </a:gsLst>
          <a:lin ang="78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a:ext>
            </a:extLst>
          </a:blip>
          <a:srcRect/>
          <a:stretch/>
        </p:blipFill>
        <p:spPr>
          <a:xfrm>
            <a:off x="6523638" y="1821303"/>
            <a:ext cx="2107760" cy="2107760"/>
          </a:xfrm>
          <a:prstGeom prst="ellipse">
            <a:avLst/>
          </a:prstGeom>
        </p:spPr>
      </p:pic>
      <p:pic>
        <p:nvPicPr>
          <p:cNvPr id="12" name="Picture 11"/>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7000"/>
                    </a14:imgEffect>
                  </a14:imgLayer>
                </a14:imgProps>
              </a:ext>
              <a:ext uri="{28A0092B-C50C-407E-A947-70E740481C1C}">
                <a14:useLocalDpi xmlns:a14="http://schemas.microsoft.com/office/drawing/2010/main"/>
              </a:ext>
            </a:extLst>
          </a:blip>
          <a:srcRect t="3125" b="3125"/>
          <a:stretch/>
        </p:blipFill>
        <p:spPr>
          <a:xfrm>
            <a:off x="3537314" y="1821303"/>
            <a:ext cx="2090097" cy="2090097"/>
          </a:xfrm>
          <a:prstGeom prst="ellipse">
            <a:avLst/>
          </a:prstGeom>
        </p:spPr>
      </p:pic>
      <p:pic>
        <p:nvPicPr>
          <p:cNvPr id="2" name="Picture 1"/>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19000"/>
                    </a14:imgEffect>
                  </a14:imgLayer>
                </a14:imgProps>
              </a:ext>
              <a:ext uri="{28A0092B-C50C-407E-A947-70E740481C1C}">
                <a14:useLocalDpi xmlns:a14="http://schemas.microsoft.com/office/drawing/2010/main"/>
              </a:ext>
            </a:extLst>
          </a:blip>
          <a:srcRect/>
          <a:stretch/>
        </p:blipFill>
        <p:spPr>
          <a:xfrm>
            <a:off x="580240" y="1821303"/>
            <a:ext cx="2090097" cy="2090097"/>
          </a:xfrm>
          <a:prstGeom prst="ellipse">
            <a:avLst/>
          </a:prstGeom>
        </p:spPr>
      </p:pic>
      <p:sp>
        <p:nvSpPr>
          <p:cNvPr id="5" name="Rectangle 4"/>
          <p:cNvSpPr/>
          <p:nvPr/>
        </p:nvSpPr>
        <p:spPr>
          <a:xfrm>
            <a:off x="-21549" y="4172420"/>
            <a:ext cx="3293674" cy="954107"/>
          </a:xfrm>
          <a:prstGeom prst="rect">
            <a:avLst/>
          </a:prstGeom>
        </p:spPr>
        <p:txBody>
          <a:bodyPr wrap="square">
            <a:spAutoFit/>
          </a:bodyPr>
          <a:lstStyle/>
          <a:p>
            <a:pPr algn="ctr"/>
            <a:r>
              <a:rPr lang="en-US" sz="2000" b="1" dirty="0">
                <a:solidFill>
                  <a:schemeClr val="bg1"/>
                </a:solidFill>
                <a:latin typeface="Franklin Gothic Demi" panose="020B0603020102020204" pitchFamily="34" charset="0"/>
                <a:ea typeface="Cooper Hewitt Book" charset="0"/>
                <a:cs typeface="Cooper Hewitt Book" charset="0"/>
              </a:rPr>
              <a:t>JEREMIE GREER</a:t>
            </a:r>
          </a:p>
          <a:p>
            <a:pPr algn="ctr"/>
            <a:r>
              <a:rPr lang="en-US" dirty="0">
                <a:solidFill>
                  <a:schemeClr val="bg1"/>
                </a:solidFill>
                <a:ea typeface="Cooper Hewitt Book" charset="0"/>
                <a:cs typeface="Cooper Hewitt Book" charset="0"/>
              </a:rPr>
              <a:t>VP of Policy &amp; Research, </a:t>
            </a:r>
            <a:br>
              <a:rPr lang="en-US" dirty="0">
                <a:solidFill>
                  <a:schemeClr val="bg1"/>
                </a:solidFill>
                <a:ea typeface="Cooper Hewitt Book" charset="0"/>
                <a:cs typeface="Cooper Hewitt Book" charset="0"/>
              </a:rPr>
            </a:br>
            <a:r>
              <a:rPr lang="en-US" dirty="0">
                <a:solidFill>
                  <a:schemeClr val="bg1"/>
                </a:solidFill>
                <a:ea typeface="Cooper Hewitt Book" charset="0"/>
                <a:cs typeface="Cooper Hewitt Book" charset="0"/>
              </a:rPr>
              <a:t>Prosperity Now</a:t>
            </a:r>
          </a:p>
        </p:txBody>
      </p:sp>
      <p:sp>
        <p:nvSpPr>
          <p:cNvPr id="8" name="Rectangle 7"/>
          <p:cNvSpPr/>
          <p:nvPr/>
        </p:nvSpPr>
        <p:spPr>
          <a:xfrm>
            <a:off x="3341652" y="4172420"/>
            <a:ext cx="2481420" cy="954107"/>
          </a:xfrm>
          <a:prstGeom prst="rect">
            <a:avLst/>
          </a:prstGeom>
        </p:spPr>
        <p:txBody>
          <a:bodyPr wrap="square">
            <a:spAutoFit/>
          </a:bodyPr>
          <a:lstStyle/>
          <a:p>
            <a:pPr algn="ctr"/>
            <a:r>
              <a:rPr lang="en-US" sz="2000" b="1" dirty="0">
                <a:solidFill>
                  <a:schemeClr val="bg1"/>
                </a:solidFill>
                <a:latin typeface="Franklin Gothic Demi" panose="020B0603020102020204" pitchFamily="34" charset="0"/>
                <a:ea typeface="Cooper Hewitt Book" charset="0"/>
                <a:cs typeface="Cooper Hewitt Book" charset="0"/>
              </a:rPr>
              <a:t>HAROLD HANCOCK</a:t>
            </a:r>
          </a:p>
          <a:p>
            <a:pPr algn="ctr"/>
            <a:r>
              <a:rPr lang="en-US" dirty="0">
                <a:solidFill>
                  <a:schemeClr val="bg1"/>
                </a:solidFill>
                <a:ea typeface="Cooper Hewitt Book" charset="0"/>
                <a:cs typeface="Cooper Hewitt Book" charset="0"/>
              </a:rPr>
              <a:t>Partner, </a:t>
            </a:r>
            <a:br>
              <a:rPr lang="en-US" dirty="0">
                <a:solidFill>
                  <a:schemeClr val="bg1"/>
                </a:solidFill>
                <a:ea typeface="Cooper Hewitt Book" charset="0"/>
                <a:cs typeface="Cooper Hewitt Book" charset="0"/>
              </a:rPr>
            </a:br>
            <a:r>
              <a:rPr lang="en-US" dirty="0">
                <a:solidFill>
                  <a:schemeClr val="bg1"/>
                </a:solidFill>
                <a:ea typeface="Cooper Hewitt Book" charset="0"/>
                <a:cs typeface="Cooper Hewitt Book" charset="0"/>
              </a:rPr>
              <a:t>McGuire Woods</a:t>
            </a:r>
          </a:p>
        </p:txBody>
      </p:sp>
      <p:sp>
        <p:nvSpPr>
          <p:cNvPr id="10" name="Rectangle 9"/>
          <p:cNvSpPr/>
          <p:nvPr/>
        </p:nvSpPr>
        <p:spPr>
          <a:xfrm>
            <a:off x="6139768" y="4172420"/>
            <a:ext cx="2875499" cy="2062103"/>
          </a:xfrm>
          <a:prstGeom prst="rect">
            <a:avLst/>
          </a:prstGeom>
        </p:spPr>
        <p:txBody>
          <a:bodyPr wrap="square">
            <a:spAutoFit/>
          </a:bodyPr>
          <a:lstStyle/>
          <a:p>
            <a:pPr algn="ctr"/>
            <a:r>
              <a:rPr lang="en-US" sz="2000" b="1" dirty="0">
                <a:solidFill>
                  <a:schemeClr val="bg1"/>
                </a:solidFill>
                <a:latin typeface="Franklin Gothic Demi" panose="020B0603020102020204" pitchFamily="34" charset="0"/>
                <a:ea typeface="Cooper Hewitt Book" charset="0"/>
                <a:cs typeface="Cooper Hewitt Book" charset="0"/>
              </a:rPr>
              <a:t>CINDY M. LOTT</a:t>
            </a:r>
          </a:p>
          <a:p>
            <a:pPr algn="ctr"/>
            <a:r>
              <a:rPr lang="en-US" dirty="0">
                <a:solidFill>
                  <a:schemeClr val="bg1"/>
                </a:solidFill>
                <a:ea typeface="Cooper Hewitt Book" charset="0"/>
                <a:cs typeface="Cooper Hewitt Book" charset="0"/>
              </a:rPr>
              <a:t> Senior Lecturer &amp; Academic Program Director, Nonprofit Management Programs, Columbia University’s School of Professional Studies</a:t>
            </a:r>
          </a:p>
        </p:txBody>
      </p:sp>
      <p:sp>
        <p:nvSpPr>
          <p:cNvPr id="4" name="Title 3">
            <a:extLst>
              <a:ext uri="{FF2B5EF4-FFF2-40B4-BE49-F238E27FC236}">
                <a16:creationId xmlns:a16="http://schemas.microsoft.com/office/drawing/2014/main" id="{A99F66B1-35D6-9E4F-84D5-420589CDC9FC}"/>
              </a:ext>
            </a:extLst>
          </p:cNvPr>
          <p:cNvSpPr>
            <a:spLocks noGrp="1"/>
          </p:cNvSpPr>
          <p:nvPr>
            <p:ph type="title"/>
          </p:nvPr>
        </p:nvSpPr>
        <p:spPr/>
        <p:txBody>
          <a:bodyPr>
            <a:normAutofit/>
          </a:bodyPr>
          <a:lstStyle/>
          <a:p>
            <a:r>
              <a:rPr lang="en-US" b="1" dirty="0">
                <a:latin typeface="Franklin Gothic Demi" panose="020B0603020102020204" pitchFamily="34" charset="0"/>
              </a:rPr>
              <a:t>Leveraging</a:t>
            </a:r>
            <a:r>
              <a:rPr lang="en-US" dirty="0"/>
              <a:t> External Expertise</a:t>
            </a:r>
            <a:endParaRPr lang="en-US" b="1" dirty="0">
              <a:latin typeface="Franklin Gothic Demi" panose="020B0603020102020204" pitchFamily="34" charset="0"/>
            </a:endParaRPr>
          </a:p>
        </p:txBody>
      </p:sp>
      <p:sp>
        <p:nvSpPr>
          <p:cNvPr id="9" name="Rectangle 8">
            <a:extLst>
              <a:ext uri="{FF2B5EF4-FFF2-40B4-BE49-F238E27FC236}">
                <a16:creationId xmlns:a16="http://schemas.microsoft.com/office/drawing/2014/main" id="{690D0ABF-F11B-964E-A20C-785C85F82696}"/>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51BA785F-4972-B84B-9935-BC7F0E680728}"/>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35</a:t>
            </a:fld>
            <a:endParaRPr lang="en-US"/>
          </a:p>
        </p:txBody>
      </p:sp>
      <p:pic>
        <p:nvPicPr>
          <p:cNvPr id="16" name="Picture 15">
            <a:extLst>
              <a:ext uri="{FF2B5EF4-FFF2-40B4-BE49-F238E27FC236}">
                <a16:creationId xmlns:a16="http://schemas.microsoft.com/office/drawing/2014/main" id="{70DC1359-B8D8-BB4D-A8D8-36487AE5F35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512999" y="1833217"/>
            <a:ext cx="2112264" cy="2112264"/>
          </a:xfrm>
          <a:prstGeom prst="ellipse">
            <a:avLst/>
          </a:prstGeom>
        </p:spPr>
      </p:pic>
      <p:sp>
        <p:nvSpPr>
          <p:cNvPr id="17" name="Rectangle 16">
            <a:extLst>
              <a:ext uri="{FF2B5EF4-FFF2-40B4-BE49-F238E27FC236}">
                <a16:creationId xmlns:a16="http://schemas.microsoft.com/office/drawing/2014/main" id="{C182A0E8-5C14-0447-BE20-C3BC66F31536}"/>
              </a:ext>
            </a:extLst>
          </p:cNvPr>
          <p:cNvSpPr/>
          <p:nvPr/>
        </p:nvSpPr>
        <p:spPr>
          <a:xfrm>
            <a:off x="9287997" y="4172420"/>
            <a:ext cx="2562268" cy="2967884"/>
          </a:xfrm>
          <a:prstGeom prst="rect">
            <a:avLst/>
          </a:prstGeom>
        </p:spPr>
        <p:txBody>
          <a:bodyPr wrap="square" lIns="0" tIns="0" rIns="0" bIns="0">
            <a:noAutofit/>
          </a:bodyPr>
          <a:lstStyle/>
          <a:p>
            <a:pPr algn="ctr"/>
            <a:r>
              <a:rPr lang="en-US" sz="2000" b="1" dirty="0">
                <a:solidFill>
                  <a:schemeClr val="bg1"/>
                </a:solidFill>
                <a:latin typeface="Franklin Gothic Demi" panose="020B0603020102020204" pitchFamily="34" charset="0"/>
                <a:ea typeface="Cooper Hewitt Book" charset="0"/>
                <a:cs typeface="Cooper Hewitt Book" charset="0"/>
              </a:rPr>
              <a:t>ALAN ABRAMSON</a:t>
            </a:r>
          </a:p>
          <a:p>
            <a:pPr algn="ctr"/>
            <a:r>
              <a:rPr lang="en-US" dirty="0">
                <a:solidFill>
                  <a:schemeClr val="bg1"/>
                </a:solidFill>
                <a:ea typeface="Cooper Hewitt Book" charset="0"/>
                <a:cs typeface="Cooper Hewitt Book" charset="0"/>
              </a:rPr>
              <a:t>Professor at the </a:t>
            </a:r>
            <a:r>
              <a:rPr lang="en-US" dirty="0" err="1">
                <a:solidFill>
                  <a:schemeClr val="bg1"/>
                </a:solidFill>
                <a:ea typeface="Cooper Hewitt Book" charset="0"/>
                <a:cs typeface="Cooper Hewitt Book" charset="0"/>
              </a:rPr>
              <a:t>Schar</a:t>
            </a:r>
            <a:r>
              <a:rPr lang="en-US" dirty="0">
                <a:solidFill>
                  <a:schemeClr val="bg1"/>
                </a:solidFill>
                <a:ea typeface="Cooper Hewitt Book" charset="0"/>
                <a:cs typeface="Cooper Hewitt Book" charset="0"/>
              </a:rPr>
              <a:t> School of Policy &amp; Government, &amp; Director of Nonprofit Management, Philanthropy, &amp; Policy at George Mason University</a:t>
            </a:r>
          </a:p>
        </p:txBody>
      </p:sp>
    </p:spTree>
    <p:extLst>
      <p:ext uri="{BB962C8B-B14F-4D97-AF65-F5344CB8AC3E}">
        <p14:creationId xmlns:p14="http://schemas.microsoft.com/office/powerpoint/2010/main" val="9208634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A8E4-8C8E-5F43-A38A-ABAE201ABDFB}"/>
              </a:ext>
            </a:extLst>
          </p:cNvPr>
          <p:cNvSpPr>
            <a:spLocks noGrp="1"/>
          </p:cNvSpPr>
          <p:nvPr>
            <p:ph type="title"/>
          </p:nvPr>
        </p:nvSpPr>
        <p:spPr/>
        <p:txBody>
          <a:bodyPr/>
          <a:lstStyle/>
          <a:p>
            <a:r>
              <a:rPr lang="en-US" dirty="0"/>
              <a:t>Our Financial </a:t>
            </a:r>
            <a:r>
              <a:rPr lang="en-US" b="1" dirty="0">
                <a:latin typeface="Franklin Gothic Demi" panose="020B0603020102020204" pitchFamily="34" charset="0"/>
              </a:rPr>
              <a:t>Plan</a:t>
            </a:r>
          </a:p>
        </p:txBody>
      </p:sp>
      <p:graphicFrame>
        <p:nvGraphicFramePr>
          <p:cNvPr id="3" name="Chart 2">
            <a:extLst>
              <a:ext uri="{FF2B5EF4-FFF2-40B4-BE49-F238E27FC236}">
                <a16:creationId xmlns:a16="http://schemas.microsoft.com/office/drawing/2014/main" id="{42CE9D2C-17BE-BF42-825D-33EB25699D51}"/>
              </a:ext>
            </a:extLst>
          </p:cNvPr>
          <p:cNvGraphicFramePr/>
          <p:nvPr>
            <p:extLst>
              <p:ext uri="{D42A27DB-BD31-4B8C-83A1-F6EECF244321}">
                <p14:modId xmlns:p14="http://schemas.microsoft.com/office/powerpoint/2010/main" val="1361888848"/>
              </p:ext>
            </p:extLst>
          </p:nvPr>
        </p:nvGraphicFramePr>
        <p:xfrm>
          <a:off x="-297950" y="889715"/>
          <a:ext cx="7025414" cy="625901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8BB73DCA-D5C3-0745-886C-A3AD77054ACD}"/>
              </a:ext>
            </a:extLst>
          </p:cNvPr>
          <p:cNvSpPr/>
          <p:nvPr/>
        </p:nvSpPr>
        <p:spPr>
          <a:xfrm>
            <a:off x="6429514" y="1690688"/>
            <a:ext cx="5341494" cy="1107996"/>
          </a:xfrm>
          <a:prstGeom prst="rect">
            <a:avLst/>
          </a:prstGeom>
        </p:spPr>
        <p:txBody>
          <a:bodyPr wrap="square">
            <a:spAutoFit/>
          </a:bodyPr>
          <a:lstStyle/>
          <a:p>
            <a:r>
              <a:rPr lang="en-US" b="1" dirty="0">
                <a:solidFill>
                  <a:schemeClr val="bg1"/>
                </a:solidFill>
                <a:ea typeface="Cooper Hewitt Book" charset="0"/>
                <a:cs typeface="Cooper Hewitt Book" charset="0"/>
              </a:rPr>
              <a:t>BUILD COMMUNITY</a:t>
            </a:r>
            <a:endParaRPr lang="en-US" sz="1600" i="1" dirty="0">
              <a:solidFill>
                <a:schemeClr val="bg1"/>
              </a:solidFill>
              <a:ea typeface="Cooper Hewitt Book" charset="0"/>
              <a:cs typeface="Cooper Hewitt Book" charset="0"/>
            </a:endParaRPr>
          </a:p>
          <a:p>
            <a:r>
              <a:rPr lang="en-US" sz="1600" dirty="0" err="1">
                <a:solidFill>
                  <a:schemeClr val="bg1"/>
                </a:solidFill>
                <a:ea typeface="Cooper Hewitt Book" charset="0"/>
                <a:cs typeface="Cooper Hewitt Book" charset="0"/>
              </a:rPr>
              <a:t>Donec</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quis</a:t>
            </a:r>
            <a:r>
              <a:rPr lang="en-US" sz="1600" dirty="0">
                <a:solidFill>
                  <a:schemeClr val="bg1"/>
                </a:solidFill>
                <a:ea typeface="Cooper Hewitt Book" charset="0"/>
                <a:cs typeface="Cooper Hewitt Book" charset="0"/>
              </a:rPr>
              <a:t> tempus libero, sit </a:t>
            </a:r>
            <a:r>
              <a:rPr lang="en-US" sz="1600" dirty="0" err="1">
                <a:solidFill>
                  <a:schemeClr val="bg1"/>
                </a:solidFill>
                <a:ea typeface="Cooper Hewitt Book" charset="0"/>
                <a:cs typeface="Cooper Hewitt Book" charset="0"/>
              </a:rPr>
              <a:t>amet</a:t>
            </a:r>
            <a:r>
              <a:rPr lang="en-US" sz="1600" dirty="0">
                <a:solidFill>
                  <a:schemeClr val="bg1"/>
                </a:solidFill>
                <a:ea typeface="Cooper Hewitt Book" charset="0"/>
                <a:cs typeface="Cooper Hewitt Book" charset="0"/>
              </a:rPr>
              <a:t> maximus ex. </a:t>
            </a:r>
            <a:r>
              <a:rPr lang="en-US" sz="1600" dirty="0" err="1">
                <a:solidFill>
                  <a:schemeClr val="bg1"/>
                </a:solidFill>
                <a:ea typeface="Cooper Hewitt Book" charset="0"/>
                <a:cs typeface="Cooper Hewitt Book" charset="0"/>
              </a:rPr>
              <a:t>Nullam</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dapibus</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interdum</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tristique</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Ut</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sed</a:t>
            </a:r>
            <a:r>
              <a:rPr lang="en-US" sz="1600" dirty="0">
                <a:solidFill>
                  <a:schemeClr val="bg1"/>
                </a:solidFill>
                <a:ea typeface="Cooper Hewitt Book" charset="0"/>
                <a:cs typeface="Cooper Hewitt Book" charset="0"/>
              </a:rPr>
              <a:t> dictum </a:t>
            </a:r>
            <a:r>
              <a:rPr lang="en-US" sz="1600" dirty="0" err="1">
                <a:solidFill>
                  <a:schemeClr val="bg1"/>
                </a:solidFill>
                <a:ea typeface="Cooper Hewitt Book" charset="0"/>
                <a:cs typeface="Cooper Hewitt Book" charset="0"/>
              </a:rPr>
              <a:t>augue</a:t>
            </a:r>
            <a:r>
              <a:rPr lang="en-US" sz="1600" dirty="0">
                <a:solidFill>
                  <a:schemeClr val="bg1"/>
                </a:solidFill>
                <a:ea typeface="Cooper Hewitt Book" charset="0"/>
                <a:cs typeface="Cooper Hewitt Book" charset="0"/>
              </a:rPr>
              <a:t>. Nunc semper </a:t>
            </a:r>
            <a:r>
              <a:rPr lang="en-US" sz="1600" dirty="0" err="1">
                <a:solidFill>
                  <a:schemeClr val="bg1"/>
                </a:solidFill>
                <a:ea typeface="Cooper Hewitt Book" charset="0"/>
                <a:cs typeface="Cooper Hewitt Book" charset="0"/>
              </a:rPr>
              <a:t>efficitur</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urna</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vel</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mattis</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nisl</a:t>
            </a:r>
            <a:r>
              <a:rPr lang="en-US" sz="1600" dirty="0">
                <a:solidFill>
                  <a:schemeClr val="bg1"/>
                </a:solidFill>
                <a:ea typeface="Cooper Hewitt Book" charset="0"/>
                <a:cs typeface="Cooper Hewitt Book" charset="0"/>
              </a:rPr>
              <a:t> tempus </a:t>
            </a:r>
            <a:r>
              <a:rPr lang="en-US" sz="1600" dirty="0" err="1">
                <a:solidFill>
                  <a:schemeClr val="bg1"/>
                </a:solidFill>
                <a:ea typeface="Cooper Hewitt Book" charset="0"/>
                <a:cs typeface="Cooper Hewitt Book" charset="0"/>
              </a:rPr>
              <a:t>feugiat</a:t>
            </a:r>
            <a:r>
              <a:rPr lang="en-US" sz="1600" dirty="0">
                <a:solidFill>
                  <a:schemeClr val="bg1"/>
                </a:solidFill>
                <a:ea typeface="Cooper Hewitt Book" charset="0"/>
                <a:cs typeface="Cooper Hewitt Book" charset="0"/>
              </a:rPr>
              <a:t>. </a:t>
            </a:r>
          </a:p>
        </p:txBody>
      </p:sp>
      <p:sp>
        <p:nvSpPr>
          <p:cNvPr id="5" name="Rectangle 4">
            <a:extLst>
              <a:ext uri="{FF2B5EF4-FFF2-40B4-BE49-F238E27FC236}">
                <a16:creationId xmlns:a16="http://schemas.microsoft.com/office/drawing/2014/main" id="{8B8311BF-5239-CF48-9FF6-E6A21A8BE91E}"/>
              </a:ext>
            </a:extLst>
          </p:cNvPr>
          <p:cNvSpPr/>
          <p:nvPr/>
        </p:nvSpPr>
        <p:spPr>
          <a:xfrm>
            <a:off x="6429514" y="3139314"/>
            <a:ext cx="5341494" cy="1107996"/>
          </a:xfrm>
          <a:prstGeom prst="rect">
            <a:avLst/>
          </a:prstGeom>
        </p:spPr>
        <p:txBody>
          <a:bodyPr wrap="square">
            <a:spAutoFit/>
          </a:bodyPr>
          <a:lstStyle/>
          <a:p>
            <a:r>
              <a:rPr lang="en-US" b="1" dirty="0">
                <a:solidFill>
                  <a:schemeClr val="bg1"/>
                </a:solidFill>
                <a:ea typeface="Cooper Hewitt Book" charset="0"/>
                <a:cs typeface="Cooper Hewitt Book" charset="0"/>
              </a:rPr>
              <a:t>ACCELERATE IMPACT</a:t>
            </a:r>
            <a:endParaRPr lang="en-US" sz="1600" i="1" dirty="0">
              <a:solidFill>
                <a:schemeClr val="bg1"/>
              </a:solidFill>
              <a:ea typeface="Cooper Hewitt Book" charset="0"/>
              <a:cs typeface="Cooper Hewitt Book" charset="0"/>
            </a:endParaRPr>
          </a:p>
          <a:p>
            <a:r>
              <a:rPr lang="en-US" sz="1600" dirty="0" err="1">
                <a:solidFill>
                  <a:schemeClr val="bg1"/>
                </a:solidFill>
                <a:ea typeface="Cooper Hewitt Book" charset="0"/>
                <a:cs typeface="Cooper Hewitt Book" charset="0"/>
              </a:rPr>
              <a:t>Donec</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quis</a:t>
            </a:r>
            <a:r>
              <a:rPr lang="en-US" sz="1600" dirty="0">
                <a:solidFill>
                  <a:schemeClr val="bg1"/>
                </a:solidFill>
                <a:ea typeface="Cooper Hewitt Book" charset="0"/>
                <a:cs typeface="Cooper Hewitt Book" charset="0"/>
              </a:rPr>
              <a:t> tempus libero, sit </a:t>
            </a:r>
            <a:r>
              <a:rPr lang="en-US" sz="1600" dirty="0" err="1">
                <a:solidFill>
                  <a:schemeClr val="bg1"/>
                </a:solidFill>
                <a:ea typeface="Cooper Hewitt Book" charset="0"/>
                <a:cs typeface="Cooper Hewitt Book" charset="0"/>
              </a:rPr>
              <a:t>amet</a:t>
            </a:r>
            <a:r>
              <a:rPr lang="en-US" sz="1600" dirty="0">
                <a:solidFill>
                  <a:schemeClr val="bg1"/>
                </a:solidFill>
                <a:ea typeface="Cooper Hewitt Book" charset="0"/>
                <a:cs typeface="Cooper Hewitt Book" charset="0"/>
              </a:rPr>
              <a:t> maximus ex. </a:t>
            </a:r>
            <a:r>
              <a:rPr lang="en-US" sz="1600" dirty="0" err="1">
                <a:solidFill>
                  <a:schemeClr val="bg1"/>
                </a:solidFill>
                <a:ea typeface="Cooper Hewitt Book" charset="0"/>
                <a:cs typeface="Cooper Hewitt Book" charset="0"/>
              </a:rPr>
              <a:t>Nullam</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dapibus</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interdum</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tristique</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Ut</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sed</a:t>
            </a:r>
            <a:r>
              <a:rPr lang="en-US" sz="1600" dirty="0">
                <a:solidFill>
                  <a:schemeClr val="bg1"/>
                </a:solidFill>
                <a:ea typeface="Cooper Hewitt Book" charset="0"/>
                <a:cs typeface="Cooper Hewitt Book" charset="0"/>
              </a:rPr>
              <a:t> dictum </a:t>
            </a:r>
            <a:r>
              <a:rPr lang="en-US" sz="1600" dirty="0" err="1">
                <a:solidFill>
                  <a:schemeClr val="bg1"/>
                </a:solidFill>
                <a:ea typeface="Cooper Hewitt Book" charset="0"/>
                <a:cs typeface="Cooper Hewitt Book" charset="0"/>
              </a:rPr>
              <a:t>augue</a:t>
            </a:r>
            <a:r>
              <a:rPr lang="en-US" sz="1600" dirty="0">
                <a:solidFill>
                  <a:schemeClr val="bg1"/>
                </a:solidFill>
                <a:ea typeface="Cooper Hewitt Book" charset="0"/>
                <a:cs typeface="Cooper Hewitt Book" charset="0"/>
              </a:rPr>
              <a:t>. Nunc semper </a:t>
            </a:r>
            <a:r>
              <a:rPr lang="en-US" sz="1600" dirty="0" err="1">
                <a:solidFill>
                  <a:schemeClr val="bg1"/>
                </a:solidFill>
                <a:ea typeface="Cooper Hewitt Book" charset="0"/>
                <a:cs typeface="Cooper Hewitt Book" charset="0"/>
              </a:rPr>
              <a:t>efficitur</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urna</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vel</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mattis</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nisl</a:t>
            </a:r>
            <a:r>
              <a:rPr lang="en-US" sz="1600" dirty="0">
                <a:solidFill>
                  <a:schemeClr val="bg1"/>
                </a:solidFill>
                <a:ea typeface="Cooper Hewitt Book" charset="0"/>
                <a:cs typeface="Cooper Hewitt Book" charset="0"/>
              </a:rPr>
              <a:t> tempus </a:t>
            </a:r>
            <a:r>
              <a:rPr lang="en-US" sz="1600" dirty="0" err="1">
                <a:solidFill>
                  <a:schemeClr val="bg1"/>
                </a:solidFill>
                <a:ea typeface="Cooper Hewitt Book" charset="0"/>
                <a:cs typeface="Cooper Hewitt Book" charset="0"/>
              </a:rPr>
              <a:t>feugiat</a:t>
            </a:r>
            <a:r>
              <a:rPr lang="en-US" sz="1600" dirty="0">
                <a:solidFill>
                  <a:schemeClr val="bg1"/>
                </a:solidFill>
                <a:ea typeface="Cooper Hewitt Book" charset="0"/>
                <a:cs typeface="Cooper Hewitt Book" charset="0"/>
              </a:rPr>
              <a:t>. </a:t>
            </a:r>
          </a:p>
        </p:txBody>
      </p:sp>
      <p:sp>
        <p:nvSpPr>
          <p:cNvPr id="6" name="Rectangle 5">
            <a:extLst>
              <a:ext uri="{FF2B5EF4-FFF2-40B4-BE49-F238E27FC236}">
                <a16:creationId xmlns:a16="http://schemas.microsoft.com/office/drawing/2014/main" id="{90011FE6-966B-1142-9E54-446B70E91DF4}"/>
              </a:ext>
            </a:extLst>
          </p:cNvPr>
          <p:cNvSpPr/>
          <p:nvPr/>
        </p:nvSpPr>
        <p:spPr>
          <a:xfrm>
            <a:off x="6429514" y="4636149"/>
            <a:ext cx="5341494" cy="1107996"/>
          </a:xfrm>
          <a:prstGeom prst="rect">
            <a:avLst/>
          </a:prstGeom>
        </p:spPr>
        <p:txBody>
          <a:bodyPr wrap="square">
            <a:spAutoFit/>
          </a:bodyPr>
          <a:lstStyle/>
          <a:p>
            <a:r>
              <a:rPr lang="en-US" b="1" dirty="0">
                <a:solidFill>
                  <a:schemeClr val="bg1"/>
                </a:solidFill>
                <a:ea typeface="Cooper Hewitt Book" charset="0"/>
                <a:cs typeface="Cooper Hewitt Book" charset="0"/>
              </a:rPr>
              <a:t>LEAD ON POLICY</a:t>
            </a:r>
            <a:endParaRPr lang="en-US" sz="1600" i="1" dirty="0">
              <a:solidFill>
                <a:schemeClr val="bg1"/>
              </a:solidFill>
              <a:ea typeface="Cooper Hewitt Book" charset="0"/>
              <a:cs typeface="Cooper Hewitt Book" charset="0"/>
            </a:endParaRPr>
          </a:p>
          <a:p>
            <a:r>
              <a:rPr lang="en-US" sz="1600" dirty="0" err="1">
                <a:solidFill>
                  <a:schemeClr val="bg1"/>
                </a:solidFill>
                <a:ea typeface="Cooper Hewitt Book" charset="0"/>
                <a:cs typeface="Cooper Hewitt Book" charset="0"/>
              </a:rPr>
              <a:t>Donec</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quis</a:t>
            </a:r>
            <a:r>
              <a:rPr lang="en-US" sz="1600" dirty="0">
                <a:solidFill>
                  <a:schemeClr val="bg1"/>
                </a:solidFill>
                <a:ea typeface="Cooper Hewitt Book" charset="0"/>
                <a:cs typeface="Cooper Hewitt Book" charset="0"/>
              </a:rPr>
              <a:t> tempus libero, sit </a:t>
            </a:r>
            <a:r>
              <a:rPr lang="en-US" sz="1600" dirty="0" err="1">
                <a:solidFill>
                  <a:schemeClr val="bg1"/>
                </a:solidFill>
                <a:ea typeface="Cooper Hewitt Book" charset="0"/>
                <a:cs typeface="Cooper Hewitt Book" charset="0"/>
              </a:rPr>
              <a:t>amet</a:t>
            </a:r>
            <a:r>
              <a:rPr lang="en-US" sz="1600" dirty="0">
                <a:solidFill>
                  <a:schemeClr val="bg1"/>
                </a:solidFill>
                <a:ea typeface="Cooper Hewitt Book" charset="0"/>
                <a:cs typeface="Cooper Hewitt Book" charset="0"/>
              </a:rPr>
              <a:t> maximus ex. </a:t>
            </a:r>
            <a:r>
              <a:rPr lang="en-US" sz="1600" dirty="0" err="1">
                <a:solidFill>
                  <a:schemeClr val="bg1"/>
                </a:solidFill>
                <a:ea typeface="Cooper Hewitt Book" charset="0"/>
                <a:cs typeface="Cooper Hewitt Book" charset="0"/>
              </a:rPr>
              <a:t>Nullam</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dapibus</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interdum</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tristique</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Ut</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sed</a:t>
            </a:r>
            <a:r>
              <a:rPr lang="en-US" sz="1600" dirty="0">
                <a:solidFill>
                  <a:schemeClr val="bg1"/>
                </a:solidFill>
                <a:ea typeface="Cooper Hewitt Book" charset="0"/>
                <a:cs typeface="Cooper Hewitt Book" charset="0"/>
              </a:rPr>
              <a:t> dictum </a:t>
            </a:r>
            <a:r>
              <a:rPr lang="en-US" sz="1600" dirty="0" err="1">
                <a:solidFill>
                  <a:schemeClr val="bg1"/>
                </a:solidFill>
                <a:ea typeface="Cooper Hewitt Book" charset="0"/>
                <a:cs typeface="Cooper Hewitt Book" charset="0"/>
              </a:rPr>
              <a:t>augue</a:t>
            </a:r>
            <a:r>
              <a:rPr lang="en-US" sz="1600" dirty="0">
                <a:solidFill>
                  <a:schemeClr val="bg1"/>
                </a:solidFill>
                <a:ea typeface="Cooper Hewitt Book" charset="0"/>
                <a:cs typeface="Cooper Hewitt Book" charset="0"/>
              </a:rPr>
              <a:t>. Nunc semper </a:t>
            </a:r>
            <a:r>
              <a:rPr lang="en-US" sz="1600" dirty="0" err="1">
                <a:solidFill>
                  <a:schemeClr val="bg1"/>
                </a:solidFill>
                <a:ea typeface="Cooper Hewitt Book" charset="0"/>
                <a:cs typeface="Cooper Hewitt Book" charset="0"/>
              </a:rPr>
              <a:t>efficitur</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urna</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vel</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mattis</a:t>
            </a:r>
            <a:r>
              <a:rPr lang="en-US" sz="1600" dirty="0">
                <a:solidFill>
                  <a:schemeClr val="bg1"/>
                </a:solidFill>
                <a:ea typeface="Cooper Hewitt Book" charset="0"/>
                <a:cs typeface="Cooper Hewitt Book" charset="0"/>
              </a:rPr>
              <a:t> </a:t>
            </a:r>
            <a:r>
              <a:rPr lang="en-US" sz="1600" dirty="0" err="1">
                <a:solidFill>
                  <a:schemeClr val="bg1"/>
                </a:solidFill>
                <a:ea typeface="Cooper Hewitt Book" charset="0"/>
                <a:cs typeface="Cooper Hewitt Book" charset="0"/>
              </a:rPr>
              <a:t>nisl</a:t>
            </a:r>
            <a:r>
              <a:rPr lang="en-US" sz="1600" dirty="0">
                <a:solidFill>
                  <a:schemeClr val="bg1"/>
                </a:solidFill>
                <a:ea typeface="Cooper Hewitt Book" charset="0"/>
                <a:cs typeface="Cooper Hewitt Book" charset="0"/>
              </a:rPr>
              <a:t> tempus </a:t>
            </a:r>
            <a:r>
              <a:rPr lang="en-US" sz="1600" dirty="0" err="1">
                <a:solidFill>
                  <a:schemeClr val="bg1"/>
                </a:solidFill>
                <a:ea typeface="Cooper Hewitt Book" charset="0"/>
                <a:cs typeface="Cooper Hewitt Book" charset="0"/>
              </a:rPr>
              <a:t>feugiat</a:t>
            </a:r>
            <a:r>
              <a:rPr lang="en-US" sz="1600" dirty="0">
                <a:solidFill>
                  <a:schemeClr val="bg1"/>
                </a:solidFill>
                <a:ea typeface="Cooper Hewitt Book" charset="0"/>
                <a:cs typeface="Cooper Hewitt Book" charset="0"/>
              </a:rPr>
              <a:t>. </a:t>
            </a:r>
          </a:p>
        </p:txBody>
      </p:sp>
      <p:sp>
        <p:nvSpPr>
          <p:cNvPr id="7" name="Rectangle 6">
            <a:extLst>
              <a:ext uri="{FF2B5EF4-FFF2-40B4-BE49-F238E27FC236}">
                <a16:creationId xmlns:a16="http://schemas.microsoft.com/office/drawing/2014/main" id="{A745D18A-B1BF-CD42-82C5-BDD567C5844E}"/>
              </a:ext>
            </a:extLst>
          </p:cNvPr>
          <p:cNvSpPr/>
          <p:nvPr/>
        </p:nvSpPr>
        <p:spPr>
          <a:xfrm>
            <a:off x="5980104" y="1730444"/>
            <a:ext cx="309266" cy="309266"/>
          </a:xfrm>
          <a:prstGeom prst="rect">
            <a:avLst/>
          </a:prstGeom>
          <a:solidFill>
            <a:schemeClr val="accent5"/>
          </a:solidFill>
          <a:ln>
            <a:noFill/>
          </a:ln>
          <a:effectLst>
            <a:outerShdw blurRad="304800" dist="38100" dir="2700000" sx="104000" sy="104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56657-579F-0148-84D1-E3549D4A5576}"/>
              </a:ext>
            </a:extLst>
          </p:cNvPr>
          <p:cNvSpPr/>
          <p:nvPr/>
        </p:nvSpPr>
        <p:spPr>
          <a:xfrm>
            <a:off x="5980104" y="3179070"/>
            <a:ext cx="309266" cy="309266"/>
          </a:xfrm>
          <a:prstGeom prst="rect">
            <a:avLst/>
          </a:prstGeom>
          <a:solidFill>
            <a:schemeClr val="accent2"/>
          </a:solidFill>
          <a:ln>
            <a:noFill/>
          </a:ln>
          <a:effectLst>
            <a:outerShdw blurRad="304800" dist="38100" dir="2700000" sx="104000" sy="104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AA8109-19B2-DA47-97F3-D54161842D5B}"/>
              </a:ext>
            </a:extLst>
          </p:cNvPr>
          <p:cNvSpPr/>
          <p:nvPr/>
        </p:nvSpPr>
        <p:spPr>
          <a:xfrm>
            <a:off x="5980104" y="4675905"/>
            <a:ext cx="309266" cy="309266"/>
          </a:xfrm>
          <a:prstGeom prst="rect">
            <a:avLst/>
          </a:prstGeom>
          <a:solidFill>
            <a:schemeClr val="accent1"/>
          </a:solidFill>
          <a:ln>
            <a:noFill/>
          </a:ln>
          <a:effectLst>
            <a:outerShdw blurRad="304800" dist="38100" dir="2700000" sx="104000" sy="104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5279D2-6F9F-6B4E-A35C-458CB3E90BD2}"/>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0CF8E9BC-C564-3947-9FA5-DD5799218D19}"/>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36</a:t>
            </a:fld>
            <a:endParaRPr lang="en-US"/>
          </a:p>
        </p:txBody>
      </p:sp>
      <p:grpSp>
        <p:nvGrpSpPr>
          <p:cNvPr id="12" name="Group 11">
            <a:extLst>
              <a:ext uri="{FF2B5EF4-FFF2-40B4-BE49-F238E27FC236}">
                <a16:creationId xmlns:a16="http://schemas.microsoft.com/office/drawing/2014/main" id="{9D124BC1-99AB-354F-BAA1-CD6EDE9A23D6}"/>
              </a:ext>
            </a:extLst>
          </p:cNvPr>
          <p:cNvGrpSpPr/>
          <p:nvPr/>
        </p:nvGrpSpPr>
        <p:grpSpPr>
          <a:xfrm>
            <a:off x="9216269" y="6210020"/>
            <a:ext cx="2330264" cy="504823"/>
            <a:chOff x="9216269" y="6210020"/>
            <a:chExt cx="2330264" cy="504823"/>
          </a:xfrm>
        </p:grpSpPr>
        <p:pic>
          <p:nvPicPr>
            <p:cNvPr id="13" name="Picture 12">
              <a:extLst>
                <a:ext uri="{FF2B5EF4-FFF2-40B4-BE49-F238E27FC236}">
                  <a16:creationId xmlns:a16="http://schemas.microsoft.com/office/drawing/2014/main" id="{A91683F0-6723-C34F-BE87-2FAD816DD0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9626" y="6210020"/>
              <a:ext cx="586907" cy="504823"/>
            </a:xfrm>
            <a:prstGeom prst="rect">
              <a:avLst/>
            </a:prstGeom>
          </p:spPr>
        </p:pic>
        <p:pic>
          <p:nvPicPr>
            <p:cNvPr id="14" name="Picture 13">
              <a:extLst>
                <a:ext uri="{FF2B5EF4-FFF2-40B4-BE49-F238E27FC236}">
                  <a16:creationId xmlns:a16="http://schemas.microsoft.com/office/drawing/2014/main" id="{F6C3CFF3-AC16-174F-8461-004ED54708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6269" y="6455397"/>
              <a:ext cx="1463650" cy="259446"/>
            </a:xfrm>
            <a:prstGeom prst="rect">
              <a:avLst/>
            </a:prstGeom>
          </p:spPr>
        </p:pic>
      </p:grpSp>
    </p:spTree>
    <p:extLst>
      <p:ext uri="{BB962C8B-B14F-4D97-AF65-F5344CB8AC3E}">
        <p14:creationId xmlns:p14="http://schemas.microsoft.com/office/powerpoint/2010/main" val="387527975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2"/>
          </a:xfrm>
          <a:prstGeom prst="rect">
            <a:avLst/>
          </a:prstGeom>
        </p:spPr>
      </p:pic>
      <p:sp>
        <p:nvSpPr>
          <p:cNvPr id="19" name="Rectangle 18"/>
          <p:cNvSpPr/>
          <p:nvPr/>
        </p:nvSpPr>
        <p:spPr>
          <a:xfrm>
            <a:off x="0" y="0"/>
            <a:ext cx="12192000" cy="6858002"/>
          </a:xfrm>
          <a:prstGeom prst="rect">
            <a:avLst/>
          </a:prstGeom>
          <a:gradFill>
            <a:gsLst>
              <a:gs pos="13000">
                <a:schemeClr val="accent1">
                  <a:alpha val="85000"/>
                </a:schemeClr>
              </a:gs>
              <a:gs pos="100000">
                <a:schemeClr val="accent2">
                  <a:lumMod val="75000"/>
                  <a:alpha val="85000"/>
                </a:schemeClr>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47700" y="1905507"/>
            <a:ext cx="10782300" cy="3046988"/>
          </a:xfrm>
          <a:prstGeom prst="rect">
            <a:avLst/>
          </a:prstGeom>
          <a:noFill/>
        </p:spPr>
        <p:txBody>
          <a:bodyPr wrap="square" rtlCol="0">
            <a:spAutoFit/>
          </a:bodyPr>
          <a:lstStyle/>
          <a:p>
            <a:r>
              <a:rPr lang="en-US" sz="4800" dirty="0">
                <a:solidFill>
                  <a:schemeClr val="bg1"/>
                </a:solidFill>
                <a:ea typeface="Cooper Hewitt Book" charset="0"/>
                <a:cs typeface="Cooper Hewitt Book" charset="0"/>
              </a:rPr>
              <a:t>Tomorrow, </a:t>
            </a:r>
            <a:r>
              <a:rPr lang="en-US" sz="4800" b="1" dirty="0">
                <a:solidFill>
                  <a:schemeClr val="bg1"/>
                </a:solidFill>
                <a:latin typeface="Franklin Gothic Demi" panose="020B0603020102020204" pitchFamily="34" charset="0"/>
                <a:ea typeface="Cooper Hewitt Semibold" charset="0"/>
                <a:cs typeface="Cooper Hewitt Semibold" charset="0"/>
              </a:rPr>
              <a:t>together</a:t>
            </a:r>
            <a:r>
              <a:rPr lang="en-US" sz="4800" dirty="0">
                <a:solidFill>
                  <a:schemeClr val="bg1"/>
                </a:solidFill>
                <a:ea typeface="Cooper Hewitt Book" charset="0"/>
                <a:cs typeface="Cooper Hewitt Book" charset="0"/>
              </a:rPr>
              <a:t>, we can restore Americans’ trust in civil society and empower the ideal of private action in service of the public good.</a:t>
            </a:r>
            <a:endParaRPr lang="en-US" sz="4800" b="1" dirty="0">
              <a:solidFill>
                <a:schemeClr val="bg1"/>
              </a:solidFill>
              <a:ea typeface="Cooper Hewitt Book" charset="0"/>
              <a:cs typeface="Cooper Hewitt Book" charset="0"/>
            </a:endParaRPr>
          </a:p>
        </p:txBody>
      </p:sp>
      <p:sp>
        <p:nvSpPr>
          <p:cNvPr id="5" name="Rectangle 4">
            <a:extLst>
              <a:ext uri="{FF2B5EF4-FFF2-40B4-BE49-F238E27FC236}">
                <a16:creationId xmlns:a16="http://schemas.microsoft.com/office/drawing/2014/main" id="{9F071657-A3DB-F344-B347-2840D551C609}"/>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18CA8FB-45F1-E549-A7B9-550155C23A25}"/>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37</a:t>
            </a:fld>
            <a:endParaRPr lang="en-US"/>
          </a:p>
        </p:txBody>
      </p:sp>
      <p:grpSp>
        <p:nvGrpSpPr>
          <p:cNvPr id="7" name="Group 6">
            <a:extLst>
              <a:ext uri="{FF2B5EF4-FFF2-40B4-BE49-F238E27FC236}">
                <a16:creationId xmlns:a16="http://schemas.microsoft.com/office/drawing/2014/main" id="{205F604E-8136-BA4C-AF73-B24236BCCA1B}"/>
              </a:ext>
            </a:extLst>
          </p:cNvPr>
          <p:cNvGrpSpPr/>
          <p:nvPr/>
        </p:nvGrpSpPr>
        <p:grpSpPr>
          <a:xfrm>
            <a:off x="9216269" y="6210020"/>
            <a:ext cx="2330264" cy="504823"/>
            <a:chOff x="9216269" y="6210020"/>
            <a:chExt cx="2330264" cy="504823"/>
          </a:xfrm>
        </p:grpSpPr>
        <p:pic>
          <p:nvPicPr>
            <p:cNvPr id="8" name="Picture 7">
              <a:extLst>
                <a:ext uri="{FF2B5EF4-FFF2-40B4-BE49-F238E27FC236}">
                  <a16:creationId xmlns:a16="http://schemas.microsoft.com/office/drawing/2014/main" id="{77118573-452F-E642-A0A0-688C35C30C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9626" y="6210020"/>
              <a:ext cx="586907" cy="504823"/>
            </a:xfrm>
            <a:prstGeom prst="rect">
              <a:avLst/>
            </a:prstGeom>
          </p:spPr>
        </p:pic>
        <p:pic>
          <p:nvPicPr>
            <p:cNvPr id="9" name="Picture 8">
              <a:extLst>
                <a:ext uri="{FF2B5EF4-FFF2-40B4-BE49-F238E27FC236}">
                  <a16:creationId xmlns:a16="http://schemas.microsoft.com/office/drawing/2014/main" id="{5570A582-BDB2-F941-96C4-A27147CCF6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6269" y="6455397"/>
              <a:ext cx="1463650" cy="259446"/>
            </a:xfrm>
            <a:prstGeom prst="rect">
              <a:avLst/>
            </a:prstGeom>
          </p:spPr>
        </p:pic>
      </p:grpSp>
    </p:spTree>
    <p:extLst>
      <p:ext uri="{BB962C8B-B14F-4D97-AF65-F5344CB8AC3E}">
        <p14:creationId xmlns:p14="http://schemas.microsoft.com/office/powerpoint/2010/main" val="92184997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F2890-9B5D-4441-8D8A-81F441A69242}"/>
              </a:ext>
            </a:extLst>
          </p:cNvPr>
          <p:cNvSpPr>
            <a:spLocks noGrp="1"/>
          </p:cNvSpPr>
          <p:nvPr>
            <p:ph type="title"/>
          </p:nvPr>
        </p:nvSpPr>
        <p:spPr/>
        <p:txBody>
          <a:bodyPr/>
          <a:lstStyle/>
          <a:p>
            <a:r>
              <a:rPr lang="en-US" dirty="0">
                <a:solidFill>
                  <a:schemeClr val="tx2"/>
                </a:solidFill>
              </a:rPr>
              <a:t>A </a:t>
            </a:r>
            <a:r>
              <a:rPr lang="en-US" b="1" dirty="0">
                <a:solidFill>
                  <a:schemeClr val="tx2"/>
                </a:solidFill>
                <a:latin typeface="Franklin Gothic Demi" panose="020B0603020102020204" pitchFamily="34" charset="0"/>
              </a:rPr>
              <a:t>Partnership</a:t>
            </a:r>
            <a:r>
              <a:rPr lang="en-US" dirty="0">
                <a:solidFill>
                  <a:schemeClr val="tx2"/>
                </a:solidFill>
              </a:rPr>
              <a:t> Opportunity</a:t>
            </a:r>
          </a:p>
        </p:txBody>
      </p:sp>
      <p:sp>
        <p:nvSpPr>
          <p:cNvPr id="3" name="Rectangle 2">
            <a:extLst>
              <a:ext uri="{FF2B5EF4-FFF2-40B4-BE49-F238E27FC236}">
                <a16:creationId xmlns:a16="http://schemas.microsoft.com/office/drawing/2014/main" id="{C919D05F-C249-F442-A973-56A758F05AE9}"/>
              </a:ext>
            </a:extLst>
          </p:cNvPr>
          <p:cNvSpPr/>
          <p:nvPr/>
        </p:nvSpPr>
        <p:spPr>
          <a:xfrm>
            <a:off x="838200" y="1478911"/>
            <a:ext cx="9291638" cy="584775"/>
          </a:xfrm>
          <a:prstGeom prst="rect">
            <a:avLst/>
          </a:prstGeom>
        </p:spPr>
        <p:txBody>
          <a:bodyPr wrap="square" lIns="0" rIns="0">
            <a:spAutoFit/>
          </a:bodyPr>
          <a:lstStyle/>
          <a:p>
            <a:r>
              <a:rPr lang="en-US" sz="3200" b="1" dirty="0">
                <a:solidFill>
                  <a:schemeClr val="accent1"/>
                </a:solidFill>
                <a:latin typeface="Franklin Gothic Demi" panose="020B0603020102020204" pitchFamily="34" charset="0"/>
                <a:ea typeface="Cooper Hewitt Semibold" charset="0"/>
                <a:cs typeface="Cooper Hewitt Semibold" charset="0"/>
              </a:rPr>
              <a:t>Independent Sector &amp;  ###Partner Name###</a:t>
            </a:r>
          </a:p>
        </p:txBody>
      </p:sp>
      <p:sp>
        <p:nvSpPr>
          <p:cNvPr id="4" name="Rectangle 3">
            <a:extLst>
              <a:ext uri="{FF2B5EF4-FFF2-40B4-BE49-F238E27FC236}">
                <a16:creationId xmlns:a16="http://schemas.microsoft.com/office/drawing/2014/main" id="{FE47CBDD-93C1-0D44-83AC-C3AB9B44DC95}"/>
              </a:ext>
            </a:extLst>
          </p:cNvPr>
          <p:cNvSpPr/>
          <p:nvPr/>
        </p:nvSpPr>
        <p:spPr>
          <a:xfrm>
            <a:off x="838200" y="2490349"/>
            <a:ext cx="1678638" cy="553998"/>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normalizeH="0" baseline="0" noProof="0" dirty="0">
                <a:ln>
                  <a:noFill/>
                </a:ln>
                <a:solidFill>
                  <a:srgbClr val="323132"/>
                </a:solidFill>
                <a:effectLst/>
                <a:uLnTx/>
                <a:uFillTx/>
                <a:latin typeface="Franklin Gothic Demi" panose="020B0603020102020204" pitchFamily="34" charset="0"/>
                <a:ea typeface="Cooper Hewitt Semibold" charset="0"/>
                <a:cs typeface="Cooper Hewitt Semibold" charset="0"/>
              </a:rPr>
              <a:t>PLACE-BASED </a:t>
            </a:r>
            <a:br>
              <a:rPr kumimoji="0" lang="en-US" b="1" u="none" strike="noStrike" kern="1200" cap="none" normalizeH="0" baseline="0" noProof="0" dirty="0">
                <a:ln>
                  <a:noFill/>
                </a:ln>
                <a:solidFill>
                  <a:srgbClr val="323132"/>
                </a:solidFill>
                <a:effectLst/>
                <a:uLnTx/>
                <a:uFillTx/>
                <a:latin typeface="Franklin Gothic Demi" panose="020B0603020102020204" pitchFamily="34" charset="0"/>
                <a:ea typeface="Cooper Hewitt Semibold" charset="0"/>
                <a:cs typeface="Cooper Hewitt Semibold" charset="0"/>
              </a:rPr>
            </a:br>
            <a:r>
              <a:rPr lang="en-US" b="1" dirty="0">
                <a:solidFill>
                  <a:srgbClr val="323132"/>
                </a:solidFill>
                <a:latin typeface="Franklin Gothic Demi" panose="020B0603020102020204" pitchFamily="34" charset="0"/>
                <a:ea typeface="Cooper Hewitt Semibold" charset="0"/>
                <a:cs typeface="Cooper Hewitt Semibold" charset="0"/>
              </a:rPr>
              <a:t>COMMUNITY </a:t>
            </a:r>
            <a:endParaRPr kumimoji="0" lang="en-US" b="1" u="none" strike="noStrike" kern="1200" cap="none" normalizeH="0" baseline="0" noProof="0" dirty="0">
              <a:ln>
                <a:noFill/>
              </a:ln>
              <a:solidFill>
                <a:srgbClr val="323132"/>
              </a:solidFill>
              <a:effectLst/>
              <a:uLnTx/>
              <a:uFillTx/>
              <a:latin typeface="Franklin Gothic Demi" panose="020B0603020102020204" pitchFamily="34" charset="0"/>
              <a:ea typeface="Cooper Hewitt Semibold" charset="0"/>
              <a:cs typeface="Cooper Hewitt Semibold" charset="0"/>
            </a:endParaRPr>
          </a:p>
        </p:txBody>
      </p:sp>
      <p:sp>
        <p:nvSpPr>
          <p:cNvPr id="5" name="Rectangle 4">
            <a:extLst>
              <a:ext uri="{FF2B5EF4-FFF2-40B4-BE49-F238E27FC236}">
                <a16:creationId xmlns:a16="http://schemas.microsoft.com/office/drawing/2014/main" id="{6E00C83B-E8E2-E546-9227-7922DE58F42E}"/>
              </a:ext>
            </a:extLst>
          </p:cNvPr>
          <p:cNvSpPr/>
          <p:nvPr/>
        </p:nvSpPr>
        <p:spPr>
          <a:xfrm>
            <a:off x="3064754" y="2490349"/>
            <a:ext cx="1858778" cy="553998"/>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normalizeH="0" baseline="0" noProof="0" dirty="0">
                <a:ln>
                  <a:noFill/>
                </a:ln>
                <a:solidFill>
                  <a:srgbClr val="323132"/>
                </a:solidFill>
                <a:effectLst/>
                <a:uLnTx/>
                <a:uFillTx/>
                <a:latin typeface="Franklin Gothic Demi" panose="020B0603020102020204" pitchFamily="34" charset="0"/>
                <a:ea typeface="Cooper Hewitt Semibold" charset="0"/>
                <a:cs typeface="Cooper Hewitt Semibold" charset="0"/>
              </a:rPr>
              <a:t>ENGAGEMENT PLATFORM</a:t>
            </a:r>
          </a:p>
        </p:txBody>
      </p:sp>
      <p:sp>
        <p:nvSpPr>
          <p:cNvPr id="6" name="Rectangle 5">
            <a:extLst>
              <a:ext uri="{FF2B5EF4-FFF2-40B4-BE49-F238E27FC236}">
                <a16:creationId xmlns:a16="http://schemas.microsoft.com/office/drawing/2014/main" id="{804BF61D-763D-974F-A37F-2C25050FF555}"/>
              </a:ext>
            </a:extLst>
          </p:cNvPr>
          <p:cNvSpPr/>
          <p:nvPr/>
        </p:nvSpPr>
        <p:spPr>
          <a:xfrm>
            <a:off x="5615330" y="2467570"/>
            <a:ext cx="3118062" cy="830997"/>
          </a:xfrm>
          <a:prstGeom prst="rect">
            <a:avLst/>
          </a:prstGeom>
        </p:spPr>
        <p:txBody>
          <a:bodyPr wrap="square" lIns="0" tIns="0" rIns="0" bIns="0">
            <a:spAutoFit/>
          </a:bodyPr>
          <a:lstStyle/>
          <a:p>
            <a:pPr lvl="0">
              <a:defRPr/>
            </a:pPr>
            <a:r>
              <a:rPr lang="en-US" b="1" dirty="0">
                <a:solidFill>
                  <a:schemeClr val="accent1"/>
                </a:solidFill>
                <a:latin typeface="Franklin Gothic Demi" panose="020B0603020102020204" pitchFamily="34" charset="0"/>
                <a:ea typeface="Cooper Hewitt Semibold" charset="0"/>
                <a:cs typeface="Cooper Hewitt Semibold" charset="0"/>
              </a:rPr>
              <a:t>LEADING AN ENTIRE </a:t>
            </a:r>
            <a:br>
              <a:rPr lang="en-US" b="1" dirty="0">
                <a:solidFill>
                  <a:schemeClr val="accent1"/>
                </a:solidFill>
                <a:latin typeface="Franklin Gothic Demi" panose="020B0603020102020204" pitchFamily="34" charset="0"/>
                <a:ea typeface="Cooper Hewitt Semibold" charset="0"/>
                <a:cs typeface="Cooper Hewitt Semibold" charset="0"/>
              </a:rPr>
            </a:br>
            <a:r>
              <a:rPr lang="en-US" b="1" dirty="0">
                <a:solidFill>
                  <a:schemeClr val="accent1"/>
                </a:solidFill>
                <a:latin typeface="Franklin Gothic Demi" panose="020B0603020102020204" pitchFamily="34" charset="0"/>
                <a:ea typeface="Cooper Hewitt Semibold" charset="0"/>
                <a:cs typeface="Cooper Hewitt Semibold" charset="0"/>
              </a:rPr>
              <a:t>SECTOR ACROSS A CRITICAL SOCIAL IMPACT ISSUE</a:t>
            </a:r>
          </a:p>
        </p:txBody>
      </p:sp>
      <p:sp>
        <p:nvSpPr>
          <p:cNvPr id="7" name="Rectangle 6">
            <a:extLst>
              <a:ext uri="{FF2B5EF4-FFF2-40B4-BE49-F238E27FC236}">
                <a16:creationId xmlns:a16="http://schemas.microsoft.com/office/drawing/2014/main" id="{EDC15EAF-DEA3-C545-B380-8CE16949B10E}"/>
              </a:ext>
            </a:extLst>
          </p:cNvPr>
          <p:cNvSpPr/>
          <p:nvPr/>
        </p:nvSpPr>
        <p:spPr>
          <a:xfrm>
            <a:off x="8733392" y="2490349"/>
            <a:ext cx="1216632" cy="553998"/>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normalizeH="0" baseline="0" noProof="0" dirty="0">
                <a:ln>
                  <a:noFill/>
                </a:ln>
                <a:solidFill>
                  <a:srgbClr val="323132"/>
                </a:solidFill>
                <a:effectLst/>
                <a:uLnTx/>
                <a:uFillTx/>
                <a:latin typeface="Franklin Gothic Demi" panose="020B0603020102020204" pitchFamily="34" charset="0"/>
                <a:ea typeface="Cooper Hewitt Semibold" charset="0"/>
                <a:cs typeface="Cooper Hewitt Semibold" charset="0"/>
              </a:rPr>
              <a:t>CONTENT</a:t>
            </a:r>
            <a:br>
              <a:rPr kumimoji="0" lang="en-US" b="1" u="none" strike="noStrike" kern="1200" cap="none" normalizeH="0" baseline="0" noProof="0" dirty="0">
                <a:ln>
                  <a:noFill/>
                </a:ln>
                <a:solidFill>
                  <a:srgbClr val="323132"/>
                </a:solidFill>
                <a:effectLst/>
                <a:uLnTx/>
                <a:uFillTx/>
                <a:latin typeface="Franklin Gothic Demi" panose="020B0603020102020204" pitchFamily="34" charset="0"/>
                <a:ea typeface="Cooper Hewitt Semibold" charset="0"/>
                <a:cs typeface="Cooper Hewitt Semibold" charset="0"/>
              </a:rPr>
            </a:br>
            <a:r>
              <a:rPr kumimoji="0" lang="en-US" b="1" u="none" strike="noStrike" kern="1200" cap="none" normalizeH="0" baseline="0" noProof="0" dirty="0">
                <a:ln>
                  <a:noFill/>
                </a:ln>
                <a:solidFill>
                  <a:srgbClr val="323132"/>
                </a:solidFill>
                <a:effectLst/>
                <a:uLnTx/>
                <a:uFillTx/>
                <a:latin typeface="Franklin Gothic Demi" panose="020B0603020102020204" pitchFamily="34" charset="0"/>
                <a:ea typeface="Cooper Hewitt Semibold" charset="0"/>
                <a:cs typeface="Cooper Hewitt Semibold" charset="0"/>
              </a:rPr>
              <a:t>FUEL</a:t>
            </a:r>
          </a:p>
        </p:txBody>
      </p:sp>
      <p:sp>
        <p:nvSpPr>
          <p:cNvPr id="8" name="Rectangle 7">
            <a:extLst>
              <a:ext uri="{FF2B5EF4-FFF2-40B4-BE49-F238E27FC236}">
                <a16:creationId xmlns:a16="http://schemas.microsoft.com/office/drawing/2014/main" id="{A8F064F1-3349-0246-B1A2-72C2DA360401}"/>
              </a:ext>
            </a:extLst>
          </p:cNvPr>
          <p:cNvSpPr/>
          <p:nvPr/>
        </p:nvSpPr>
        <p:spPr>
          <a:xfrm>
            <a:off x="10277982" y="2490349"/>
            <a:ext cx="1319382" cy="553998"/>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normalizeH="0" baseline="0" noProof="0" dirty="0">
                <a:ln>
                  <a:noFill/>
                </a:ln>
                <a:solidFill>
                  <a:srgbClr val="323132"/>
                </a:solidFill>
                <a:effectLst/>
                <a:uLnTx/>
                <a:uFillTx/>
                <a:latin typeface="Franklin Gothic Demi" panose="020B0603020102020204" pitchFamily="34" charset="0"/>
                <a:ea typeface="Cooper Hewitt Semibold" charset="0"/>
                <a:cs typeface="Cooper Hewitt Semibold" charset="0"/>
              </a:rPr>
              <a:t>SECTOR</a:t>
            </a:r>
            <a:br>
              <a:rPr kumimoji="0" lang="en-US" b="1" u="none" strike="noStrike" kern="1200" cap="none" normalizeH="0" baseline="0" noProof="0" dirty="0">
                <a:ln>
                  <a:noFill/>
                </a:ln>
                <a:solidFill>
                  <a:srgbClr val="323132"/>
                </a:solidFill>
                <a:effectLst/>
                <a:uLnTx/>
                <a:uFillTx/>
                <a:latin typeface="Franklin Gothic Demi" panose="020B0603020102020204" pitchFamily="34" charset="0"/>
                <a:ea typeface="Cooper Hewitt Semibold" charset="0"/>
                <a:cs typeface="Cooper Hewitt Semibold" charset="0"/>
              </a:rPr>
            </a:br>
            <a:r>
              <a:rPr kumimoji="0" lang="en-US" b="1" u="none" strike="noStrike" kern="1200" cap="none" normalizeH="0" baseline="0" noProof="0" dirty="0">
                <a:ln>
                  <a:noFill/>
                </a:ln>
                <a:solidFill>
                  <a:srgbClr val="323132"/>
                </a:solidFill>
                <a:effectLst/>
                <a:uLnTx/>
                <a:uFillTx/>
                <a:latin typeface="Franklin Gothic Demi" panose="020B0603020102020204" pitchFamily="34" charset="0"/>
                <a:ea typeface="Cooper Hewitt Semibold" charset="0"/>
                <a:cs typeface="Cooper Hewitt Semibold" charset="0"/>
              </a:rPr>
              <a:t>TOOLS</a:t>
            </a:r>
          </a:p>
        </p:txBody>
      </p:sp>
      <p:sp>
        <p:nvSpPr>
          <p:cNvPr id="9" name="Rectangle 8">
            <a:extLst>
              <a:ext uri="{FF2B5EF4-FFF2-40B4-BE49-F238E27FC236}">
                <a16:creationId xmlns:a16="http://schemas.microsoft.com/office/drawing/2014/main" id="{3D9085FD-EF0C-094B-B7C8-0305FF2E9E31}"/>
              </a:ext>
            </a:extLst>
          </p:cNvPr>
          <p:cNvSpPr/>
          <p:nvPr/>
        </p:nvSpPr>
        <p:spPr>
          <a:xfrm>
            <a:off x="838201" y="3508248"/>
            <a:ext cx="1845818" cy="1877437"/>
          </a:xfrm>
          <a:prstGeom prst="rect">
            <a:avLst/>
          </a:prstGeom>
        </p:spPr>
        <p:txBody>
          <a:bodyPr wrap="square" lIns="0" tIns="0" rIns="0" bIns="0">
            <a:spAutoFit/>
          </a:bodyPr>
          <a:lstStyle/>
          <a:p>
            <a:pPr lvl="0">
              <a:spcAft>
                <a:spcPts val="1200"/>
              </a:spcAft>
              <a:defRPr/>
            </a:pPr>
            <a:r>
              <a:rPr kumimoji="0" lang="en-US" sz="1400" b="1" u="none" strike="noStrike" kern="1200" cap="none" normalizeH="0" baseline="0" noProof="0" dirty="0" err="1">
                <a:ln>
                  <a:noFill/>
                </a:ln>
                <a:solidFill>
                  <a:srgbClr val="323132"/>
                </a:solidFill>
                <a:effectLst/>
                <a:uLnTx/>
                <a:uFillTx/>
                <a:latin typeface="Franklin Gothic Demi" panose="020B0603020102020204" pitchFamily="34" charset="0"/>
                <a:ea typeface="Cooper Hewitt Book" charset="0"/>
                <a:cs typeface="Cooper Hewitt Book" charset="0"/>
              </a:rPr>
              <a:t>Upswell</a:t>
            </a:r>
            <a:r>
              <a:rPr kumimoji="0" lang="en-US" sz="1400" b="1" u="none" strike="noStrike" kern="1200" cap="none" normalizeH="0" baseline="0" noProof="0" dirty="0">
                <a:ln>
                  <a:noFill/>
                </a:ln>
                <a:solidFill>
                  <a:srgbClr val="323132"/>
                </a:solidFill>
                <a:effectLst/>
                <a:uLnTx/>
                <a:uFillTx/>
                <a:latin typeface="Franklin Gothic Demi" panose="020B0603020102020204" pitchFamily="34" charset="0"/>
                <a:ea typeface="Cooper Hewitt Book" charset="0"/>
                <a:cs typeface="Cooper Hewitt Book" charset="0"/>
              </a:rPr>
              <a:t> Labs</a:t>
            </a:r>
            <a:r>
              <a:rPr lang="en-US" sz="1400" b="1" dirty="0">
                <a:solidFill>
                  <a:srgbClr val="323132"/>
                </a:solidFill>
                <a:latin typeface="Franklin Gothic Demi" panose="020B0603020102020204" pitchFamily="34" charset="0"/>
                <a:ea typeface="Cooper Hewitt Book" charset="0"/>
                <a:cs typeface="Cooper Hewitt Book" charset="0"/>
              </a:rPr>
              <a:t> – </a:t>
            </a:r>
            <a:r>
              <a:rPr lang="en-US" sz="1400" dirty="0">
                <a:solidFill>
                  <a:srgbClr val="323132"/>
                </a:solidFill>
                <a:ea typeface="Cooper Hewitt Book" charset="0"/>
                <a:cs typeface="Cooper Hewitt Book" charset="0"/>
              </a:rPr>
              <a:t>(2019 Dates &amp; Markets TBD) – Regional Cross Sector Meetings </a:t>
            </a:r>
          </a:p>
          <a:p>
            <a:pPr lvl="0">
              <a:spcAft>
                <a:spcPts val="1200"/>
              </a:spcAft>
              <a:defRPr/>
            </a:pPr>
            <a:r>
              <a:rPr kumimoji="0" lang="en-US" sz="1400" b="1" u="none" strike="noStrike" kern="1200" cap="none" normalizeH="0" baseline="0" noProof="0" dirty="0">
                <a:ln>
                  <a:noFill/>
                </a:ln>
                <a:solidFill>
                  <a:srgbClr val="323132"/>
                </a:solidFill>
                <a:effectLst/>
                <a:uLnTx/>
                <a:uFillTx/>
                <a:latin typeface="Franklin Gothic Demi" panose="020B0603020102020204" pitchFamily="34" charset="0"/>
                <a:ea typeface="Cooper Hewitt Book" charset="0"/>
                <a:cs typeface="Cooper Hewitt Book" charset="0"/>
              </a:rPr>
              <a:t>Upswell (November 2018 Los Angeles)</a:t>
            </a:r>
            <a:r>
              <a:rPr lang="en-US" sz="1400" b="1" dirty="0">
                <a:solidFill>
                  <a:srgbClr val="323132"/>
                </a:solidFill>
                <a:latin typeface="Franklin Gothic Demi" panose="020B0603020102020204" pitchFamily="34" charset="0"/>
                <a:ea typeface="Cooper Hewitt Book" charset="0"/>
                <a:cs typeface="Cooper Hewitt Book" charset="0"/>
              </a:rPr>
              <a:t> – </a:t>
            </a:r>
            <a:r>
              <a:rPr lang="en-US" sz="1400" dirty="0">
                <a:solidFill>
                  <a:srgbClr val="323132"/>
                </a:solidFill>
                <a:ea typeface="Cooper Hewitt Book" charset="0"/>
                <a:cs typeface="Cooper Hewitt Book" charset="0"/>
              </a:rPr>
              <a:t>Fellowships &amp; Content Sessions</a:t>
            </a:r>
            <a:endParaRPr kumimoji="0" lang="en-US" sz="1400" i="0" u="none" strike="noStrike" kern="1200" cap="none" normalizeH="0" baseline="0" noProof="0" dirty="0">
              <a:ln>
                <a:noFill/>
              </a:ln>
              <a:solidFill>
                <a:srgbClr val="323132"/>
              </a:solidFill>
              <a:effectLst/>
              <a:uLnTx/>
              <a:uFillTx/>
              <a:ea typeface="Cooper Hewitt Book" charset="0"/>
              <a:cs typeface="Cooper Hewitt Book" charset="0"/>
            </a:endParaRPr>
          </a:p>
        </p:txBody>
      </p:sp>
      <p:sp>
        <p:nvSpPr>
          <p:cNvPr id="10" name="Rectangle 9">
            <a:extLst>
              <a:ext uri="{FF2B5EF4-FFF2-40B4-BE49-F238E27FC236}">
                <a16:creationId xmlns:a16="http://schemas.microsoft.com/office/drawing/2014/main" id="{48E6CDE5-52C8-A34A-A513-1A64D38F0D43}"/>
              </a:ext>
            </a:extLst>
          </p:cNvPr>
          <p:cNvSpPr/>
          <p:nvPr/>
        </p:nvSpPr>
        <p:spPr>
          <a:xfrm>
            <a:off x="3031701" y="3475235"/>
            <a:ext cx="2365308" cy="1661993"/>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1400" b="1" u="none" strike="noStrike" kern="1200" cap="none" normalizeH="0" baseline="0" noProof="0" dirty="0">
                <a:ln>
                  <a:noFill/>
                </a:ln>
                <a:solidFill>
                  <a:srgbClr val="323132"/>
                </a:solidFill>
                <a:effectLst/>
                <a:uLnTx/>
                <a:uFillTx/>
                <a:latin typeface="Franklin Gothic Demi" panose="020B0603020102020204" pitchFamily="34" charset="0"/>
                <a:ea typeface="Cooper Hewitt Book" charset="0"/>
                <a:cs typeface="Cooper Hewitt Book" charset="0"/>
              </a:rPr>
              <a:t>In-</a:t>
            </a:r>
            <a:r>
              <a:rPr lang="en-US" sz="1400" b="1" dirty="0">
                <a:solidFill>
                  <a:srgbClr val="323132"/>
                </a:solidFill>
                <a:latin typeface="Franklin Gothic Demi" panose="020B0603020102020204" pitchFamily="34" charset="0"/>
                <a:ea typeface="Cooper Hewitt Book" charset="0"/>
                <a:cs typeface="Cooper Hewitt Book" charset="0"/>
              </a:rPr>
              <a:t>Person – </a:t>
            </a:r>
            <a:r>
              <a:rPr lang="en-US" sz="1400" dirty="0">
                <a:solidFill>
                  <a:srgbClr val="323132"/>
                </a:solidFill>
                <a:ea typeface="Cooper Hewitt Book" charset="0"/>
                <a:cs typeface="Cooper Hewitt Book" charset="0"/>
              </a:rPr>
              <a:t>Upswell Los Angeles 2018, Hosted Session or Track </a:t>
            </a:r>
            <a:r>
              <a:rPr kumimoji="0" lang="en-US" sz="1400" i="0" u="none" strike="noStrike" kern="1200" cap="none" normalizeH="0" baseline="0" noProof="0" dirty="0">
                <a:ln>
                  <a:noFill/>
                </a:ln>
                <a:solidFill>
                  <a:srgbClr val="323132"/>
                </a:solidFill>
                <a:effectLst/>
                <a:uLnTx/>
                <a:uFillTx/>
                <a:ea typeface="Cooper Hewitt Book" charset="0"/>
                <a:cs typeface="Cooper Hewitt Book" charset="0"/>
              </a:rPr>
              <a:t>Digital Content -  </a:t>
            </a:r>
          </a:p>
          <a:p>
            <a:pPr lvl="0">
              <a:spcAft>
                <a:spcPts val="1200"/>
              </a:spcAft>
              <a:defRPr/>
            </a:pPr>
            <a:r>
              <a:rPr kumimoji="0" lang="en-US" sz="1400" b="1" u="none" strike="noStrike" kern="1200" cap="none" normalizeH="0" baseline="0" noProof="0" dirty="0">
                <a:ln>
                  <a:noFill/>
                </a:ln>
                <a:solidFill>
                  <a:srgbClr val="323132"/>
                </a:solidFill>
                <a:effectLst/>
                <a:uLnTx/>
                <a:uFillTx/>
                <a:latin typeface="Franklin Gothic Demi" panose="020B0603020102020204" pitchFamily="34" charset="0"/>
                <a:ea typeface="Cooper Hewitt Book" charset="0"/>
                <a:cs typeface="Cooper Hewitt Book" charset="0"/>
              </a:rPr>
              <a:t>Strategic </a:t>
            </a:r>
            <a:r>
              <a:rPr lang="en-US" sz="1400" b="1" dirty="0">
                <a:solidFill>
                  <a:srgbClr val="323132"/>
                </a:solidFill>
                <a:latin typeface="Franklin Gothic Demi" panose="020B0603020102020204" pitchFamily="34" charset="0"/>
                <a:ea typeface="Cooper Hewitt Book" charset="0"/>
                <a:cs typeface="Cooper Hewitt Book" charset="0"/>
              </a:rPr>
              <a:t>Growth Plan – </a:t>
            </a:r>
            <a:r>
              <a:rPr kumimoji="0" lang="en-US" sz="1400" i="0" u="none" strike="noStrike" kern="1200" cap="none" normalizeH="0" baseline="0" noProof="0" dirty="0">
                <a:ln>
                  <a:noFill/>
                </a:ln>
                <a:solidFill>
                  <a:srgbClr val="323132"/>
                </a:solidFill>
                <a:effectLst/>
                <a:uLnTx/>
                <a:uFillTx/>
                <a:ea typeface="Cooper Hewitt Book" charset="0"/>
                <a:cs typeface="Cooper Hewitt Book" charset="0"/>
              </a:rPr>
              <a:t>(platform design &amp; </a:t>
            </a:r>
            <a:r>
              <a:rPr lang="en-US" sz="1400" dirty="0">
                <a:solidFill>
                  <a:srgbClr val="323132"/>
                </a:solidFill>
                <a:ea typeface="Cooper Hewitt Book" charset="0"/>
                <a:cs typeface="Cooper Hewitt Book" charset="0"/>
              </a:rPr>
              <a:t>development, consulting on tech vision/plan)</a:t>
            </a:r>
          </a:p>
        </p:txBody>
      </p:sp>
      <p:sp>
        <p:nvSpPr>
          <p:cNvPr id="11" name="Rectangle 10">
            <a:extLst>
              <a:ext uri="{FF2B5EF4-FFF2-40B4-BE49-F238E27FC236}">
                <a16:creationId xmlns:a16="http://schemas.microsoft.com/office/drawing/2014/main" id="{E2B432BF-311A-2246-A7A3-10654BB51DBC}"/>
              </a:ext>
            </a:extLst>
          </p:cNvPr>
          <p:cNvSpPr/>
          <p:nvPr/>
        </p:nvSpPr>
        <p:spPr>
          <a:xfrm>
            <a:off x="5615330" y="3508248"/>
            <a:ext cx="2693783" cy="3077766"/>
          </a:xfrm>
          <a:prstGeom prst="rect">
            <a:avLst/>
          </a:prstGeom>
        </p:spPr>
        <p:txBody>
          <a:bodyPr wrap="square" lIns="0" tIns="0" rIns="0" bIns="0">
            <a:spAutoFit/>
          </a:bodyPr>
          <a:lstStyle/>
          <a:p>
            <a:pPr lvl="0">
              <a:spcAft>
                <a:spcPts val="1200"/>
              </a:spcAft>
              <a:defRPr/>
            </a:pPr>
            <a:r>
              <a:rPr kumimoji="0" lang="en-US" sz="1400" b="1" u="sng" strike="noStrike" kern="1200" cap="none" normalizeH="0" baseline="0" noProof="0" dirty="0">
                <a:ln>
                  <a:noFill/>
                </a:ln>
                <a:solidFill>
                  <a:schemeClr val="accent1"/>
                </a:solidFill>
                <a:effectLst/>
                <a:uLnTx/>
                <a:uFillTx/>
                <a:latin typeface="Franklin Gothic Demi" panose="020B0603020102020204" pitchFamily="34" charset="0"/>
                <a:ea typeface="Cooper Hewitt Book" charset="0"/>
                <a:cs typeface="Cooper Hewitt Book" charset="0"/>
              </a:rPr>
              <a:t>Place-Based Collaboration</a:t>
            </a:r>
            <a:r>
              <a:rPr lang="en-US" sz="1400" b="1" u="sng" dirty="0">
                <a:solidFill>
                  <a:schemeClr val="accent1"/>
                </a:solidFill>
                <a:latin typeface="Franklin Gothic Demi" panose="020B0603020102020204" pitchFamily="34" charset="0"/>
                <a:ea typeface="Cooper Hewitt Book" charset="0"/>
                <a:cs typeface="Cooper Hewitt Book" charset="0"/>
              </a:rPr>
              <a:t> </a:t>
            </a:r>
            <a:r>
              <a:rPr lang="en-US" sz="1400" b="1" dirty="0">
                <a:solidFill>
                  <a:schemeClr val="accent1"/>
                </a:solidFill>
                <a:latin typeface="Franklin Gothic Demi" panose="020B0603020102020204" pitchFamily="34" charset="0"/>
                <a:ea typeface="Cooper Hewitt Book" charset="0"/>
                <a:cs typeface="Cooper Hewitt Book" charset="0"/>
              </a:rPr>
              <a:t>– </a:t>
            </a:r>
            <a:r>
              <a:rPr kumimoji="0" lang="en-US" sz="1400" i="1" strike="noStrike" kern="1200" cap="none" normalizeH="0" baseline="0" noProof="0" dirty="0">
                <a:ln>
                  <a:noFill/>
                </a:ln>
                <a:solidFill>
                  <a:schemeClr val="accent1"/>
                </a:solidFill>
                <a:effectLst/>
                <a:uLnTx/>
                <a:uFillTx/>
                <a:ea typeface="Cooper Hewitt Book" charset="0"/>
                <a:cs typeface="Cooper Hewitt Book" charset="0"/>
              </a:rPr>
              <a:t>Detroit, Chicago</a:t>
            </a:r>
            <a:r>
              <a:rPr lang="en-US" sz="1400" b="1" dirty="0">
                <a:solidFill>
                  <a:schemeClr val="accent1"/>
                </a:solidFill>
                <a:latin typeface="Franklin Gothic Demi" panose="020B0603020102020204" pitchFamily="34" charset="0"/>
                <a:ea typeface="Cooper Hewitt Book" charset="0"/>
                <a:cs typeface="Cooper Hewitt Book" charset="0"/>
              </a:rPr>
              <a:t> – </a:t>
            </a:r>
            <a:r>
              <a:rPr kumimoji="0" lang="en-US" sz="1400" i="1" strike="noStrike" kern="1200" cap="none" normalizeH="0" baseline="0" noProof="0" dirty="0">
                <a:ln>
                  <a:noFill/>
                </a:ln>
                <a:solidFill>
                  <a:schemeClr val="accent1"/>
                </a:solidFill>
                <a:effectLst/>
                <a:uLnTx/>
                <a:uFillTx/>
                <a:ea typeface="Cooper Hewitt Book" charset="0"/>
                <a:cs typeface="Cooper Hewitt Book" charset="0"/>
              </a:rPr>
              <a:t>hyper-local sector acceleration</a:t>
            </a:r>
          </a:p>
          <a:p>
            <a:pPr lvl="0">
              <a:spcAft>
                <a:spcPts val="1200"/>
              </a:spcAft>
              <a:defRPr/>
            </a:pPr>
            <a:r>
              <a:rPr kumimoji="0" lang="en-US" sz="1400" b="1" u="sng" strike="noStrike" kern="1200" cap="none" normalizeH="0" baseline="0" noProof="0" dirty="0">
                <a:ln>
                  <a:noFill/>
                </a:ln>
                <a:solidFill>
                  <a:schemeClr val="accent1"/>
                </a:solidFill>
                <a:effectLst/>
                <a:uLnTx/>
                <a:uFillTx/>
                <a:latin typeface="Franklin Gothic Demi" panose="020B0603020102020204" pitchFamily="34" charset="0"/>
                <a:ea typeface="Cooper Hewitt Book" charset="0"/>
                <a:cs typeface="Cooper Hewitt Book" charset="0"/>
              </a:rPr>
              <a:t>Sector Tools</a:t>
            </a:r>
            <a:r>
              <a:rPr lang="en-US" sz="1400" b="1" dirty="0">
                <a:solidFill>
                  <a:schemeClr val="accent1"/>
                </a:solidFill>
                <a:latin typeface="Franklin Gothic Demi" panose="020B0603020102020204" pitchFamily="34" charset="0"/>
                <a:ea typeface="Cooper Hewitt Book" charset="0"/>
                <a:cs typeface="Cooper Hewitt Book" charset="0"/>
              </a:rPr>
              <a:t> – </a:t>
            </a:r>
            <a:r>
              <a:rPr kumimoji="0" lang="en-US" sz="1400" i="1" strike="noStrike" kern="1200" cap="none" normalizeH="0" baseline="0" noProof="0" dirty="0">
                <a:ln>
                  <a:noFill/>
                </a:ln>
                <a:solidFill>
                  <a:schemeClr val="accent1"/>
                </a:solidFill>
                <a:effectLst/>
                <a:uLnTx/>
                <a:uFillTx/>
                <a:ea typeface="Cooper Hewitt Book" charset="0"/>
                <a:cs typeface="Cooper Hewitt Book" charset="0"/>
              </a:rPr>
              <a:t>Tech for Good, data, debt-capital, opportunity zones </a:t>
            </a:r>
          </a:p>
          <a:p>
            <a:pPr lvl="0">
              <a:spcAft>
                <a:spcPts val="1200"/>
              </a:spcAft>
              <a:defRPr/>
            </a:pPr>
            <a:r>
              <a:rPr lang="en-US" sz="1400" b="1" u="sng" dirty="0">
                <a:solidFill>
                  <a:schemeClr val="accent1"/>
                </a:solidFill>
                <a:latin typeface="Franklin Gothic Demi" panose="020B0603020102020204" pitchFamily="34" charset="0"/>
                <a:ea typeface="Cooper Hewitt Book" charset="0"/>
                <a:cs typeface="Cooper Hewitt Book" charset="0"/>
              </a:rPr>
              <a:t>Nonprofit Empowerment</a:t>
            </a:r>
            <a:r>
              <a:rPr lang="en-US" sz="1400" b="1" dirty="0">
                <a:solidFill>
                  <a:schemeClr val="accent1"/>
                </a:solidFill>
                <a:latin typeface="Franklin Gothic Demi" panose="020B0603020102020204" pitchFamily="34" charset="0"/>
                <a:ea typeface="Cooper Hewitt Book" charset="0"/>
                <a:cs typeface="Cooper Hewitt Book" charset="0"/>
              </a:rPr>
              <a:t> –  </a:t>
            </a:r>
            <a:r>
              <a:rPr lang="en-US" sz="1400" i="1" dirty="0">
                <a:solidFill>
                  <a:schemeClr val="accent1"/>
                </a:solidFill>
                <a:ea typeface="Cooper Hewitt Book" charset="0"/>
                <a:cs typeface="Cooper Hewitt Book" charset="0"/>
              </a:rPr>
              <a:t>Fellowships, Affinity program, value-in-kind services, </a:t>
            </a:r>
            <a:br>
              <a:rPr lang="en-US" sz="1400" i="1" dirty="0">
                <a:solidFill>
                  <a:schemeClr val="accent1"/>
                </a:solidFill>
                <a:ea typeface="Cooper Hewitt Book" charset="0"/>
                <a:cs typeface="Cooper Hewitt Book" charset="0"/>
              </a:rPr>
            </a:br>
            <a:r>
              <a:rPr lang="en-US" sz="1400" i="1" dirty="0">
                <a:solidFill>
                  <a:schemeClr val="accent1"/>
                </a:solidFill>
                <a:ea typeface="Cooper Hewitt Book" charset="0"/>
                <a:cs typeface="Cooper Hewitt Book" charset="0"/>
              </a:rPr>
              <a:t>Opportunity Zone content </a:t>
            </a:r>
          </a:p>
          <a:p>
            <a:pPr marR="0" lvl="0" defTabSz="914400" rtl="0" eaLnBrk="1" fontAlgn="auto" latinLnBrk="0" hangingPunct="1">
              <a:lnSpc>
                <a:spcPct val="100000"/>
              </a:lnSpc>
              <a:spcBef>
                <a:spcPts val="0"/>
              </a:spcBef>
              <a:spcAft>
                <a:spcPts val="1200"/>
              </a:spcAft>
              <a:buClrTx/>
              <a:buSzTx/>
              <a:tabLst/>
              <a:defRPr/>
            </a:pPr>
            <a:endParaRPr kumimoji="0" lang="en-US" sz="1400" i="0" u="none" strike="noStrike" kern="1200" cap="none" normalizeH="0" baseline="0" noProof="0" dirty="0">
              <a:ln>
                <a:noFill/>
              </a:ln>
              <a:solidFill>
                <a:schemeClr val="accent1"/>
              </a:solidFill>
              <a:effectLst/>
              <a:uLnTx/>
              <a:uFillTx/>
              <a:ea typeface="Cooper Hewitt Book" charset="0"/>
              <a:cs typeface="Cooper Hewitt Book" charset="0"/>
            </a:endParaRPr>
          </a:p>
          <a:p>
            <a:pPr marR="0" lvl="0" defTabSz="914400" rtl="0" eaLnBrk="1" fontAlgn="auto" latinLnBrk="0" hangingPunct="1">
              <a:lnSpc>
                <a:spcPct val="100000"/>
              </a:lnSpc>
              <a:spcBef>
                <a:spcPts val="0"/>
              </a:spcBef>
              <a:spcAft>
                <a:spcPts val="1200"/>
              </a:spcAft>
              <a:buClrTx/>
              <a:buSzTx/>
              <a:tabLst/>
              <a:defRPr/>
            </a:pPr>
            <a:endParaRPr kumimoji="0" lang="en-US" sz="1400" i="0" u="none" strike="noStrike" kern="1200" cap="none" normalizeH="0" baseline="0" noProof="0" dirty="0">
              <a:ln>
                <a:noFill/>
              </a:ln>
              <a:solidFill>
                <a:schemeClr val="accent1"/>
              </a:solidFill>
              <a:effectLst/>
              <a:uLnTx/>
              <a:uFillTx/>
              <a:ea typeface="Cooper Hewitt Book" charset="0"/>
              <a:cs typeface="Cooper Hewitt Book" charset="0"/>
            </a:endParaRPr>
          </a:p>
        </p:txBody>
      </p:sp>
      <p:sp>
        <p:nvSpPr>
          <p:cNvPr id="12" name="Rectangle 11">
            <a:extLst>
              <a:ext uri="{FF2B5EF4-FFF2-40B4-BE49-F238E27FC236}">
                <a16:creationId xmlns:a16="http://schemas.microsoft.com/office/drawing/2014/main" id="{D37FCA85-E10F-064E-AF98-BCDD5DFE44C0}"/>
              </a:ext>
            </a:extLst>
          </p:cNvPr>
          <p:cNvSpPr/>
          <p:nvPr/>
        </p:nvSpPr>
        <p:spPr>
          <a:xfrm>
            <a:off x="8733392" y="3508248"/>
            <a:ext cx="1216632" cy="1169551"/>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1400" i="0" u="none" strike="noStrike" kern="1200" cap="none" normalizeH="0" baseline="0" noProof="0" dirty="0">
                <a:ln>
                  <a:noFill/>
                </a:ln>
                <a:solidFill>
                  <a:srgbClr val="323132"/>
                </a:solidFill>
                <a:effectLst/>
                <a:uLnTx/>
                <a:uFillTx/>
                <a:ea typeface="Cooper Hewitt Book" charset="0"/>
                <a:cs typeface="Cooper Hewitt Book" charset="0"/>
              </a:rPr>
              <a:t>Storytelling</a:t>
            </a:r>
            <a:r>
              <a:rPr lang="en-US" sz="1400" dirty="0">
                <a:solidFill>
                  <a:srgbClr val="323132"/>
                </a:solidFill>
                <a:ea typeface="Cooper Hewitt Book" charset="0"/>
                <a:cs typeface="Cooper Hewitt Book" charset="0"/>
              </a:rPr>
              <a:t> </a:t>
            </a:r>
            <a:endParaRPr kumimoji="0" lang="en-US" sz="1400" i="0" u="none" strike="noStrike" kern="1200" cap="none" normalizeH="0" baseline="0" noProof="0" dirty="0">
              <a:ln>
                <a:noFill/>
              </a:ln>
              <a:solidFill>
                <a:srgbClr val="323132"/>
              </a:solidFill>
              <a:effectLst/>
              <a:uLnTx/>
              <a:uFillTx/>
              <a:ea typeface="Cooper Hewitt Book" charset="0"/>
              <a:cs typeface="Cooper Hewitt Book" charset="0"/>
            </a:endParaRPr>
          </a:p>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1400" i="0" u="none" strike="noStrike" kern="1200" cap="none" normalizeH="0" baseline="0" noProof="0" dirty="0">
                <a:ln>
                  <a:noFill/>
                </a:ln>
                <a:solidFill>
                  <a:srgbClr val="323132"/>
                </a:solidFill>
                <a:effectLst/>
                <a:uLnTx/>
                <a:uFillTx/>
                <a:ea typeface="Cooper Hewitt Book" charset="0"/>
                <a:cs typeface="Cooper Hewitt Book" charset="0"/>
              </a:rPr>
              <a:t>Sector </a:t>
            </a:r>
            <a:r>
              <a:rPr lang="en-US" sz="1400" dirty="0">
                <a:solidFill>
                  <a:srgbClr val="323132"/>
                </a:solidFill>
                <a:ea typeface="Cooper Hewitt Book" charset="0"/>
                <a:cs typeface="Cooper Hewitt Book" charset="0"/>
              </a:rPr>
              <a:t>Data  </a:t>
            </a:r>
          </a:p>
          <a:p>
            <a:pPr marL="0" marR="0" lvl="0" indent="0" defTabSz="914400" rtl="0" eaLnBrk="1" fontAlgn="auto" latinLnBrk="0" hangingPunct="1">
              <a:lnSpc>
                <a:spcPct val="100000"/>
              </a:lnSpc>
              <a:spcBef>
                <a:spcPts val="0"/>
              </a:spcBef>
              <a:spcAft>
                <a:spcPts val="1200"/>
              </a:spcAft>
              <a:buClrTx/>
              <a:buSzTx/>
              <a:buFontTx/>
              <a:buNone/>
              <a:tabLst/>
              <a:defRPr/>
            </a:pPr>
            <a:r>
              <a:rPr lang="en-US" sz="1400" dirty="0">
                <a:solidFill>
                  <a:srgbClr val="323132"/>
                </a:solidFill>
                <a:ea typeface="Cooper Hewitt Book" charset="0"/>
                <a:cs typeface="Cooper Hewitt Book" charset="0"/>
              </a:rPr>
              <a:t>Case Studies &amp; Testimonials</a:t>
            </a:r>
          </a:p>
        </p:txBody>
      </p:sp>
      <p:sp>
        <p:nvSpPr>
          <p:cNvPr id="13" name="Rectangle 12">
            <a:extLst>
              <a:ext uri="{FF2B5EF4-FFF2-40B4-BE49-F238E27FC236}">
                <a16:creationId xmlns:a16="http://schemas.microsoft.com/office/drawing/2014/main" id="{BEFF5951-9364-B346-ADE5-5752EB90F3ED}"/>
              </a:ext>
            </a:extLst>
          </p:cNvPr>
          <p:cNvSpPr/>
          <p:nvPr/>
        </p:nvSpPr>
        <p:spPr>
          <a:xfrm>
            <a:off x="10277982" y="3475235"/>
            <a:ext cx="1287853" cy="1754326"/>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1400" i="0" u="none" strike="noStrike" kern="1200" cap="none" normalizeH="0" baseline="0" noProof="0" dirty="0">
                <a:ln>
                  <a:noFill/>
                </a:ln>
                <a:solidFill>
                  <a:srgbClr val="323132"/>
                </a:solidFill>
                <a:effectLst/>
                <a:uLnTx/>
                <a:uFillTx/>
                <a:ea typeface="Cooper Hewitt Book" charset="0"/>
                <a:cs typeface="Cooper Hewitt Book" charset="0"/>
              </a:rPr>
              <a:t>Leadership </a:t>
            </a:r>
          </a:p>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1400" i="0" u="none" strike="noStrike" kern="1200" cap="none" normalizeH="0" baseline="0" noProof="0" dirty="0">
                <a:ln>
                  <a:noFill/>
                </a:ln>
                <a:solidFill>
                  <a:srgbClr val="323132"/>
                </a:solidFill>
                <a:effectLst/>
                <a:uLnTx/>
                <a:uFillTx/>
                <a:ea typeface="Cooper Hewitt Book" charset="0"/>
                <a:cs typeface="Cooper Hewitt Book" charset="0"/>
              </a:rPr>
              <a:t>Diversity Equity </a:t>
            </a:r>
            <a:br>
              <a:rPr kumimoji="0" lang="en-US" sz="1400" i="0" u="none" strike="noStrike" kern="1200" cap="none" normalizeH="0" baseline="0" noProof="0" dirty="0">
                <a:ln>
                  <a:noFill/>
                </a:ln>
                <a:solidFill>
                  <a:srgbClr val="323132"/>
                </a:solidFill>
                <a:effectLst/>
                <a:uLnTx/>
                <a:uFillTx/>
                <a:ea typeface="Cooper Hewitt Book" charset="0"/>
                <a:cs typeface="Cooper Hewitt Book" charset="0"/>
              </a:rPr>
            </a:br>
            <a:r>
              <a:rPr kumimoji="0" lang="en-US" sz="1400" i="0" u="none" strike="noStrike" kern="1200" cap="none" normalizeH="0" baseline="0" noProof="0" dirty="0">
                <a:ln>
                  <a:noFill/>
                </a:ln>
                <a:solidFill>
                  <a:srgbClr val="323132"/>
                </a:solidFill>
                <a:effectLst/>
                <a:uLnTx/>
                <a:uFillTx/>
                <a:ea typeface="Cooper Hewitt Book" charset="0"/>
                <a:cs typeface="Cooper Hewitt Book" charset="0"/>
              </a:rPr>
              <a:t>&amp; Inclusion</a:t>
            </a:r>
          </a:p>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1400" i="0" u="none" strike="noStrike" kern="1200" cap="none" normalizeH="0" baseline="0" noProof="0" dirty="0">
                <a:ln>
                  <a:noFill/>
                </a:ln>
                <a:solidFill>
                  <a:srgbClr val="323132"/>
                </a:solidFill>
                <a:effectLst/>
                <a:uLnTx/>
                <a:uFillTx/>
                <a:ea typeface="Cooper Hewitt Book" charset="0"/>
                <a:cs typeface="Cooper Hewitt Book" charset="0"/>
              </a:rPr>
              <a:t>Tech for </a:t>
            </a:r>
            <a:br>
              <a:rPr kumimoji="0" lang="en-US" sz="1400" i="0" u="none" strike="noStrike" kern="1200" cap="none" normalizeH="0" baseline="0" noProof="0" dirty="0">
                <a:ln>
                  <a:noFill/>
                </a:ln>
                <a:solidFill>
                  <a:srgbClr val="323132"/>
                </a:solidFill>
                <a:effectLst/>
                <a:uLnTx/>
                <a:uFillTx/>
                <a:ea typeface="Cooper Hewitt Book" charset="0"/>
                <a:cs typeface="Cooper Hewitt Book" charset="0"/>
              </a:rPr>
            </a:br>
            <a:r>
              <a:rPr lang="en-US" sz="1400" dirty="0">
                <a:solidFill>
                  <a:srgbClr val="323132"/>
                </a:solidFill>
                <a:ea typeface="Cooper Hewitt Book" charset="0"/>
                <a:cs typeface="Cooper Hewitt Book" charset="0"/>
              </a:rPr>
              <a:t>Common</a:t>
            </a:r>
            <a:r>
              <a:rPr kumimoji="0" lang="en-US" sz="1400" i="0" u="none" strike="noStrike" kern="1200" cap="none" normalizeH="0" baseline="0" noProof="0" dirty="0">
                <a:ln>
                  <a:noFill/>
                </a:ln>
                <a:solidFill>
                  <a:srgbClr val="323132"/>
                </a:solidFill>
                <a:effectLst/>
                <a:uLnTx/>
                <a:uFillTx/>
                <a:ea typeface="Cooper Hewitt Book" charset="0"/>
                <a:cs typeface="Cooper Hewitt Book" charset="0"/>
              </a:rPr>
              <a:t> Good</a:t>
            </a:r>
          </a:p>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1400" i="0" u="none" strike="noStrike" kern="1200" cap="none" normalizeH="0" baseline="0" noProof="0" dirty="0">
                <a:ln>
                  <a:noFill/>
                </a:ln>
                <a:solidFill>
                  <a:srgbClr val="323132"/>
                </a:solidFill>
                <a:effectLst/>
                <a:uLnTx/>
                <a:uFillTx/>
                <a:ea typeface="Cooper Hewitt Book" charset="0"/>
                <a:cs typeface="Cooper Hewitt Book" charset="0"/>
              </a:rPr>
              <a:t>Policy Research</a:t>
            </a:r>
          </a:p>
        </p:txBody>
      </p:sp>
      <p:sp>
        <p:nvSpPr>
          <p:cNvPr id="14" name="Rectangle 13">
            <a:extLst>
              <a:ext uri="{FF2B5EF4-FFF2-40B4-BE49-F238E27FC236}">
                <a16:creationId xmlns:a16="http://schemas.microsoft.com/office/drawing/2014/main" id="{5AAEF821-98D5-3249-ABA1-B6364B99C929}"/>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668D7720-563D-EF41-AAF2-5A542585F072}"/>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38</a:t>
            </a:fld>
            <a:endParaRPr lang="en-US"/>
          </a:p>
        </p:txBody>
      </p:sp>
      <p:grpSp>
        <p:nvGrpSpPr>
          <p:cNvPr id="16" name="Group 15">
            <a:extLst>
              <a:ext uri="{FF2B5EF4-FFF2-40B4-BE49-F238E27FC236}">
                <a16:creationId xmlns:a16="http://schemas.microsoft.com/office/drawing/2014/main" id="{C3B3D145-845B-284A-A070-E65E043BE17F}"/>
              </a:ext>
            </a:extLst>
          </p:cNvPr>
          <p:cNvGrpSpPr/>
          <p:nvPr/>
        </p:nvGrpSpPr>
        <p:grpSpPr>
          <a:xfrm>
            <a:off x="9216879" y="6209216"/>
            <a:ext cx="2329654" cy="505627"/>
            <a:chOff x="9216879" y="6209216"/>
            <a:chExt cx="2329654" cy="505627"/>
          </a:xfrm>
        </p:grpSpPr>
        <p:pic>
          <p:nvPicPr>
            <p:cNvPr id="17" name="Picture 16">
              <a:extLst>
                <a:ext uri="{FF2B5EF4-FFF2-40B4-BE49-F238E27FC236}">
                  <a16:creationId xmlns:a16="http://schemas.microsoft.com/office/drawing/2014/main" id="{E3E25928-0482-AB42-87AC-FE8D8F993A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16879" y="6454471"/>
              <a:ext cx="1463040" cy="260372"/>
            </a:xfrm>
            <a:prstGeom prst="rect">
              <a:avLst/>
            </a:prstGeom>
          </p:spPr>
        </p:pic>
        <p:pic>
          <p:nvPicPr>
            <p:cNvPr id="18" name="Picture 17">
              <a:extLst>
                <a:ext uri="{FF2B5EF4-FFF2-40B4-BE49-F238E27FC236}">
                  <a16:creationId xmlns:a16="http://schemas.microsoft.com/office/drawing/2014/main" id="{E285DF74-17B1-6447-B0F4-8669C287CE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1317" y="6209216"/>
              <a:ext cx="585216" cy="505627"/>
            </a:xfrm>
            <a:prstGeom prst="rect">
              <a:avLst/>
            </a:prstGeom>
          </p:spPr>
        </p:pic>
      </p:grpSp>
    </p:spTree>
    <p:extLst>
      <p:ext uri="{BB962C8B-B14F-4D97-AF65-F5344CB8AC3E}">
        <p14:creationId xmlns:p14="http://schemas.microsoft.com/office/powerpoint/2010/main" val="340896829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87CDB0-8328-1F48-A618-F9C4E811CE52}"/>
              </a:ext>
            </a:extLst>
          </p:cNvPr>
          <p:cNvSpPr txBox="1"/>
          <p:nvPr/>
        </p:nvSpPr>
        <p:spPr>
          <a:xfrm>
            <a:off x="685800" y="2883068"/>
            <a:ext cx="5864902" cy="923330"/>
          </a:xfrm>
          <a:prstGeom prst="rect">
            <a:avLst/>
          </a:prstGeom>
          <a:noFill/>
        </p:spPr>
        <p:txBody>
          <a:bodyPr wrap="square" lIns="0" tIns="0" rIns="0" bIns="0" rtlCol="0">
            <a:spAutoFit/>
          </a:bodyPr>
          <a:lstStyle/>
          <a:p>
            <a:r>
              <a:rPr lang="en-US" sz="6000" b="1" spc="200" dirty="0">
                <a:solidFill>
                  <a:schemeClr val="bg1"/>
                </a:solidFill>
                <a:latin typeface="Franklin Gothic Demi" panose="020B0603020102020204" pitchFamily="34" charset="0"/>
                <a:ea typeface="Cooper Hewitt Book" charset="0"/>
                <a:cs typeface="Cooper Hewitt Book" charset="0"/>
              </a:rPr>
              <a:t>Questions?</a:t>
            </a:r>
          </a:p>
        </p:txBody>
      </p:sp>
      <p:sp>
        <p:nvSpPr>
          <p:cNvPr id="3" name="Rectangle 2">
            <a:extLst>
              <a:ext uri="{FF2B5EF4-FFF2-40B4-BE49-F238E27FC236}">
                <a16:creationId xmlns:a16="http://schemas.microsoft.com/office/drawing/2014/main" id="{139FD7D8-B993-1D4E-A0A3-4342AA3E3EEB}"/>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80A81E5B-5EFF-834C-A1E9-DA9B5D06903B}"/>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39</a:t>
            </a:fld>
            <a:endParaRPr lang="en-US"/>
          </a:p>
        </p:txBody>
      </p:sp>
      <p:grpSp>
        <p:nvGrpSpPr>
          <p:cNvPr id="5" name="Group 4">
            <a:extLst>
              <a:ext uri="{FF2B5EF4-FFF2-40B4-BE49-F238E27FC236}">
                <a16:creationId xmlns:a16="http://schemas.microsoft.com/office/drawing/2014/main" id="{AD3C7B3B-340C-344D-B60B-EE9FE2394166}"/>
              </a:ext>
            </a:extLst>
          </p:cNvPr>
          <p:cNvGrpSpPr/>
          <p:nvPr/>
        </p:nvGrpSpPr>
        <p:grpSpPr>
          <a:xfrm>
            <a:off x="9216269" y="6210020"/>
            <a:ext cx="2330264" cy="504823"/>
            <a:chOff x="9216269" y="6210020"/>
            <a:chExt cx="2330264" cy="504823"/>
          </a:xfrm>
        </p:grpSpPr>
        <p:pic>
          <p:nvPicPr>
            <p:cNvPr id="7" name="Picture 6">
              <a:extLst>
                <a:ext uri="{FF2B5EF4-FFF2-40B4-BE49-F238E27FC236}">
                  <a16:creationId xmlns:a16="http://schemas.microsoft.com/office/drawing/2014/main" id="{955CB78E-F789-D948-9FBE-5E3A8BB1AC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59626" y="6210020"/>
              <a:ext cx="586907" cy="504823"/>
            </a:xfrm>
            <a:prstGeom prst="rect">
              <a:avLst/>
            </a:prstGeom>
          </p:spPr>
        </p:pic>
        <p:pic>
          <p:nvPicPr>
            <p:cNvPr id="8" name="Picture 7">
              <a:extLst>
                <a:ext uri="{FF2B5EF4-FFF2-40B4-BE49-F238E27FC236}">
                  <a16:creationId xmlns:a16="http://schemas.microsoft.com/office/drawing/2014/main" id="{BFB1FAE4-B39B-D04A-AD77-E6D338EC4A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6269" y="6455397"/>
              <a:ext cx="1463650" cy="259446"/>
            </a:xfrm>
            <a:prstGeom prst="rect">
              <a:avLst/>
            </a:prstGeom>
          </p:spPr>
        </p:pic>
      </p:grpSp>
    </p:spTree>
    <p:extLst>
      <p:ext uri="{BB962C8B-B14F-4D97-AF65-F5344CB8AC3E}">
        <p14:creationId xmlns:p14="http://schemas.microsoft.com/office/powerpoint/2010/main" val="199883579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358FE0-3C57-B740-8D5C-55D07FACB72C}"/>
              </a:ext>
            </a:extLst>
          </p:cNvPr>
          <p:cNvSpPr/>
          <p:nvPr/>
        </p:nvSpPr>
        <p:spPr>
          <a:xfrm>
            <a:off x="838201" y="1944706"/>
            <a:ext cx="4197626" cy="3579891"/>
          </a:xfrm>
          <a:prstGeom prst="rect">
            <a:avLst/>
          </a:prstGeom>
        </p:spPr>
        <p:txBody>
          <a:bodyPr wrap="square" lIns="0" tIns="0" rIns="0" bIns="0">
            <a:spAutoFit/>
          </a:bodyPr>
          <a:lstStyle/>
          <a:p>
            <a:pPr>
              <a:lnSpc>
                <a:spcPct val="110000"/>
              </a:lnSpc>
            </a:pPr>
            <a:r>
              <a:rPr lang="en-US" sz="2600" b="1" dirty="0">
                <a:solidFill>
                  <a:schemeClr val="bg1"/>
                </a:solidFill>
                <a:latin typeface="Franklin Gothic Demi" panose="020B0603020102020204" pitchFamily="34" charset="0"/>
                <a:ea typeface="Cooper Hewitt Book" charset="0"/>
                <a:cs typeface="Cooper Hewitt Book" charset="0"/>
              </a:rPr>
              <a:t>Trust in NGOs drops.</a:t>
            </a:r>
          </a:p>
          <a:p>
            <a:pPr>
              <a:lnSpc>
                <a:spcPct val="110000"/>
              </a:lnSpc>
            </a:pPr>
            <a:r>
              <a:rPr lang="en-US" sz="2600" dirty="0">
                <a:solidFill>
                  <a:schemeClr val="bg1"/>
                </a:solidFill>
                <a:ea typeface="Cooper Hewitt Book" charset="0"/>
                <a:cs typeface="Cooper Hewitt Book" charset="0"/>
              </a:rPr>
              <a:t>For the first time, trust in NGOs has fallen to nearly the same level as trust in businesses. In the GDP 5—the U.S., China, Japan, Germany, and the U.K.—trust in NGOs fell below 50 percent.</a:t>
            </a:r>
          </a:p>
        </p:txBody>
      </p:sp>
      <p:sp>
        <p:nvSpPr>
          <p:cNvPr id="13" name="Rectangle 12">
            <a:extLst>
              <a:ext uri="{FF2B5EF4-FFF2-40B4-BE49-F238E27FC236}">
                <a16:creationId xmlns:a16="http://schemas.microsoft.com/office/drawing/2014/main" id="{5A358FE0-3C57-B740-8D5C-55D07FACB72C}"/>
              </a:ext>
            </a:extLst>
          </p:cNvPr>
          <p:cNvSpPr/>
          <p:nvPr/>
        </p:nvSpPr>
        <p:spPr>
          <a:xfrm>
            <a:off x="648039" y="6005028"/>
            <a:ext cx="5152292" cy="316818"/>
          </a:xfrm>
          <a:prstGeom prst="rect">
            <a:avLst/>
          </a:prstGeom>
        </p:spPr>
        <p:txBody>
          <a:bodyPr wrap="square">
            <a:spAutoFit/>
          </a:bodyPr>
          <a:lstStyle/>
          <a:p>
            <a:pPr>
              <a:lnSpc>
                <a:spcPct val="110000"/>
              </a:lnSpc>
            </a:pPr>
            <a:r>
              <a:rPr lang="en-US" sz="1400" i="1" dirty="0">
                <a:solidFill>
                  <a:schemeClr val="bg1"/>
                </a:solidFill>
                <a:ea typeface="Source Sans Pro" charset="0"/>
                <a:cs typeface="Source Sans Pro" charset="0"/>
              </a:rPr>
              <a:t>Source: Edelman Trust Barometer </a:t>
            </a:r>
          </a:p>
        </p:txBody>
      </p:sp>
      <p:graphicFrame>
        <p:nvGraphicFramePr>
          <p:cNvPr id="6" name="Table 5"/>
          <p:cNvGraphicFramePr>
            <a:graphicFrameLocks noGrp="1"/>
          </p:cNvGraphicFramePr>
          <p:nvPr>
            <p:extLst>
              <p:ext uri="{D42A27DB-BD31-4B8C-83A1-F6EECF244321}">
                <p14:modId xmlns:p14="http://schemas.microsoft.com/office/powerpoint/2010/main" val="989034480"/>
              </p:ext>
            </p:extLst>
          </p:nvPr>
        </p:nvGraphicFramePr>
        <p:xfrm>
          <a:off x="5800331" y="2057912"/>
          <a:ext cx="6026424" cy="3400045"/>
        </p:xfrm>
        <a:graphic>
          <a:graphicData uri="http://schemas.openxmlformats.org/drawingml/2006/table">
            <a:tbl>
              <a:tblPr firstRow="1" bandRow="1">
                <a:tableStyleId>{8A107856-5554-42FB-B03E-39F5DBC370BA}</a:tableStyleId>
              </a:tblPr>
              <a:tblGrid>
                <a:gridCol w="1082296">
                  <a:extLst>
                    <a:ext uri="{9D8B030D-6E8A-4147-A177-3AD203B41FA5}">
                      <a16:colId xmlns:a16="http://schemas.microsoft.com/office/drawing/2014/main" val="20000"/>
                    </a:ext>
                  </a:extLst>
                </a:gridCol>
                <a:gridCol w="706304">
                  <a:extLst>
                    <a:ext uri="{9D8B030D-6E8A-4147-A177-3AD203B41FA5}">
                      <a16:colId xmlns:a16="http://schemas.microsoft.com/office/drawing/2014/main" val="20001"/>
                    </a:ext>
                  </a:extLst>
                </a:gridCol>
                <a:gridCol w="706304">
                  <a:extLst>
                    <a:ext uri="{9D8B030D-6E8A-4147-A177-3AD203B41FA5}">
                      <a16:colId xmlns:a16="http://schemas.microsoft.com/office/drawing/2014/main" val="20002"/>
                    </a:ext>
                  </a:extLst>
                </a:gridCol>
                <a:gridCol w="706304">
                  <a:extLst>
                    <a:ext uri="{9D8B030D-6E8A-4147-A177-3AD203B41FA5}">
                      <a16:colId xmlns:a16="http://schemas.microsoft.com/office/drawing/2014/main" val="20003"/>
                    </a:ext>
                  </a:extLst>
                </a:gridCol>
                <a:gridCol w="706304">
                  <a:extLst>
                    <a:ext uri="{9D8B030D-6E8A-4147-A177-3AD203B41FA5}">
                      <a16:colId xmlns:a16="http://schemas.microsoft.com/office/drawing/2014/main" val="20004"/>
                    </a:ext>
                  </a:extLst>
                </a:gridCol>
                <a:gridCol w="706304">
                  <a:extLst>
                    <a:ext uri="{9D8B030D-6E8A-4147-A177-3AD203B41FA5}">
                      <a16:colId xmlns:a16="http://schemas.microsoft.com/office/drawing/2014/main" val="20005"/>
                    </a:ext>
                  </a:extLst>
                </a:gridCol>
                <a:gridCol w="706304">
                  <a:extLst>
                    <a:ext uri="{9D8B030D-6E8A-4147-A177-3AD203B41FA5}">
                      <a16:colId xmlns:a16="http://schemas.microsoft.com/office/drawing/2014/main" val="20006"/>
                    </a:ext>
                  </a:extLst>
                </a:gridCol>
                <a:gridCol w="706304">
                  <a:extLst>
                    <a:ext uri="{9D8B030D-6E8A-4147-A177-3AD203B41FA5}">
                      <a16:colId xmlns:a16="http://schemas.microsoft.com/office/drawing/2014/main" val="20007"/>
                    </a:ext>
                  </a:extLst>
                </a:gridCol>
              </a:tblGrid>
              <a:tr h="558089">
                <a:tc>
                  <a:txBody>
                    <a:bodyPr/>
                    <a:lstStyle/>
                    <a:p>
                      <a:endParaRPr lang="en-US" sz="1700" spc="-60" baseline="0" dirty="0">
                        <a:solidFill>
                          <a:schemeClr val="bg1"/>
                        </a:solidFill>
                        <a:latin typeface="+mn-lt"/>
                        <a:ea typeface="Source Sans Pro" charset="0"/>
                        <a:cs typeface="Source Sans Pro"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spc="-60" baseline="0" dirty="0">
                          <a:solidFill>
                            <a:schemeClr val="bg1"/>
                          </a:solidFill>
                          <a:latin typeface="+mn-lt"/>
                          <a:ea typeface="Source Sans Pro" charset="0"/>
                          <a:cs typeface="Source Sans Pro" charset="0"/>
                        </a:rPr>
                        <a:t>2012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spc="-60" baseline="0" dirty="0">
                          <a:solidFill>
                            <a:schemeClr val="bg1"/>
                          </a:solidFill>
                          <a:latin typeface="+mn-lt"/>
                          <a:ea typeface="Source Sans Pro" charset="0"/>
                          <a:cs typeface="Source Sans Pro" charset="0"/>
                        </a:rPr>
                        <a:t>2013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spc="-60" baseline="0" dirty="0">
                          <a:solidFill>
                            <a:schemeClr val="bg1"/>
                          </a:solidFill>
                          <a:latin typeface="+mn-lt"/>
                          <a:ea typeface="Source Sans Pro" charset="0"/>
                          <a:cs typeface="Source Sans Pro" charset="0"/>
                        </a:rPr>
                        <a:t>2014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spc="-60" baseline="0" dirty="0">
                          <a:solidFill>
                            <a:schemeClr val="bg1"/>
                          </a:solidFill>
                          <a:latin typeface="+mn-lt"/>
                          <a:ea typeface="Source Sans Pro" charset="0"/>
                          <a:cs typeface="Source Sans Pro" charset="0"/>
                        </a:rPr>
                        <a:t>2015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spc="-60" baseline="0" dirty="0">
                          <a:solidFill>
                            <a:schemeClr val="bg1"/>
                          </a:solidFill>
                          <a:latin typeface="+mn-lt"/>
                          <a:ea typeface="Source Sans Pro" charset="0"/>
                          <a:cs typeface="Source Sans Pro" charset="0"/>
                        </a:rPr>
                        <a:t>2016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spc="-60" baseline="0" dirty="0">
                          <a:solidFill>
                            <a:schemeClr val="bg1"/>
                          </a:solidFill>
                          <a:latin typeface="+mn-lt"/>
                          <a:ea typeface="Source Sans Pro" charset="0"/>
                          <a:cs typeface="Source Sans Pro" charset="0"/>
                        </a:rPr>
                        <a:t>2017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spc="-60" baseline="0" dirty="0">
                          <a:solidFill>
                            <a:schemeClr val="bg1"/>
                          </a:solidFill>
                          <a:latin typeface="+mn-lt"/>
                          <a:ea typeface="Source Sans Pro" charset="0"/>
                          <a:cs typeface="Source Sans Pro" charset="0"/>
                        </a:rPr>
                        <a:t>2018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8089">
                <a:tc>
                  <a:txBody>
                    <a:bodyPr/>
                    <a:lstStyle/>
                    <a:p>
                      <a:r>
                        <a:rPr lang="en-US" sz="1700" dirty="0">
                          <a:solidFill>
                            <a:schemeClr val="bg1"/>
                          </a:solidFill>
                          <a:latin typeface="+mn-lt"/>
                          <a:ea typeface="Source Sans Pro" charset="0"/>
                          <a:cs typeface="Source Sans Pro" charset="0"/>
                        </a:rPr>
                        <a:t>Govt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32%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38%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32%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35%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47%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33%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8089">
                <a:tc>
                  <a:txBody>
                    <a:bodyPr/>
                    <a:lstStyle/>
                    <a:p>
                      <a:r>
                        <a:rPr lang="en-US" sz="1700" dirty="0">
                          <a:solidFill>
                            <a:schemeClr val="bg1"/>
                          </a:solidFill>
                          <a:latin typeface="+mn-lt"/>
                          <a:ea typeface="Source Sans Pro" charset="0"/>
                          <a:cs typeface="Source Sans Pro" charset="0"/>
                        </a:rPr>
                        <a:t>Media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37%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38%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35%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47%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47%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42%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8089">
                <a:tc>
                  <a:txBody>
                    <a:bodyPr/>
                    <a:lstStyle/>
                    <a:p>
                      <a:r>
                        <a:rPr lang="en-US" sz="1700" dirty="0">
                          <a:solidFill>
                            <a:schemeClr val="bg1"/>
                          </a:solidFill>
                          <a:latin typeface="+mn-lt"/>
                          <a:ea typeface="Source Sans Pro" charset="0"/>
                          <a:cs typeface="Source Sans Pro" charset="0"/>
                        </a:rPr>
                        <a:t>Business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44%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50%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48%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51%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51%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58%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48%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8089">
                <a:tc>
                  <a:txBody>
                    <a:bodyPr/>
                    <a:lstStyle/>
                    <a:p>
                      <a:r>
                        <a:rPr lang="en-US" sz="1700" dirty="0">
                          <a:solidFill>
                            <a:schemeClr val="bg1"/>
                          </a:solidFill>
                          <a:latin typeface="+mn-lt"/>
                          <a:ea typeface="Source Sans Pro" charset="0"/>
                          <a:cs typeface="Source Sans Pro" charset="0"/>
                        </a:rPr>
                        <a:t>NGOs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49%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52%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52%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52%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57%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58%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700" dirty="0">
                          <a:solidFill>
                            <a:schemeClr val="bg1"/>
                          </a:solidFill>
                          <a:latin typeface="+mn-lt"/>
                          <a:ea typeface="Source Sans Pro" charset="0"/>
                          <a:cs typeface="Source Sans Pro" charset="0"/>
                        </a:rPr>
                        <a:t>49%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58089">
                <a:tc>
                  <a:txBody>
                    <a:bodyPr/>
                    <a:lstStyle/>
                    <a:p>
                      <a:r>
                        <a:rPr lang="en-US" sz="1700" b="1" dirty="0">
                          <a:solidFill>
                            <a:schemeClr val="bg1"/>
                          </a:solidFill>
                          <a:latin typeface="+mn-lt"/>
                          <a:ea typeface="Source Sans Pro" charset="0"/>
                          <a:cs typeface="Source Sans Pro" charset="0"/>
                        </a:rPr>
                        <a:t>TRUST INDEX</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700" b="1" dirty="0">
                          <a:solidFill>
                            <a:schemeClr val="bg1"/>
                          </a:solidFill>
                          <a:latin typeface="+mn-lt"/>
                          <a:ea typeface="Source Sans Pro" charset="0"/>
                          <a:cs typeface="Source Sans Pro" charset="0"/>
                        </a:rPr>
                        <a:t>40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700" b="1" dirty="0">
                          <a:solidFill>
                            <a:schemeClr val="bg1"/>
                          </a:solidFill>
                          <a:latin typeface="+mn-lt"/>
                          <a:ea typeface="Source Sans Pro" charset="0"/>
                          <a:cs typeface="Source Sans Pro" charset="0"/>
                        </a:rPr>
                        <a:t>45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700" b="1" dirty="0">
                          <a:solidFill>
                            <a:schemeClr val="bg1"/>
                          </a:solidFill>
                          <a:latin typeface="+mn-lt"/>
                          <a:ea typeface="Source Sans Pro" charset="0"/>
                          <a:cs typeface="Source Sans Pro" charset="0"/>
                        </a:rPr>
                        <a:t>42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700" b="1" dirty="0">
                          <a:solidFill>
                            <a:schemeClr val="bg1"/>
                          </a:solidFill>
                          <a:latin typeface="+mn-lt"/>
                          <a:ea typeface="Source Sans Pro" charset="0"/>
                          <a:cs typeface="Source Sans Pro" charset="0"/>
                        </a:rPr>
                        <a:t>44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700" b="1" dirty="0">
                          <a:solidFill>
                            <a:schemeClr val="bg1"/>
                          </a:solidFill>
                          <a:latin typeface="+mn-lt"/>
                          <a:ea typeface="Source Sans Pro" charset="0"/>
                          <a:cs typeface="Source Sans Pro" charset="0"/>
                        </a:rPr>
                        <a:t>49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700" b="1" dirty="0">
                          <a:solidFill>
                            <a:schemeClr val="bg1"/>
                          </a:solidFill>
                          <a:latin typeface="+mn-lt"/>
                          <a:ea typeface="Source Sans Pro" charset="0"/>
                          <a:cs typeface="Source Sans Pro" charset="0"/>
                        </a:rPr>
                        <a:t>52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700" b="1" dirty="0">
                          <a:solidFill>
                            <a:schemeClr val="bg1"/>
                          </a:solidFill>
                          <a:latin typeface="+mn-lt"/>
                          <a:ea typeface="Source Sans Pro" charset="0"/>
                          <a:cs typeface="Source Sans Pro" charset="0"/>
                        </a:rPr>
                        <a:t>43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6"/>
                  </a:ext>
                </a:extLst>
              </a:tr>
            </a:tbl>
          </a:graphicData>
        </a:graphic>
      </p:graphicFrame>
      <p:sp>
        <p:nvSpPr>
          <p:cNvPr id="3" name="Title 2">
            <a:extLst>
              <a:ext uri="{FF2B5EF4-FFF2-40B4-BE49-F238E27FC236}">
                <a16:creationId xmlns:a16="http://schemas.microsoft.com/office/drawing/2014/main" id="{A6CBD82A-2191-BF45-AD21-4000E98F4B49}"/>
              </a:ext>
            </a:extLst>
          </p:cNvPr>
          <p:cNvSpPr>
            <a:spLocks noGrp="1"/>
          </p:cNvSpPr>
          <p:nvPr>
            <p:ph type="title"/>
          </p:nvPr>
        </p:nvSpPr>
        <p:spPr/>
        <p:txBody>
          <a:bodyPr/>
          <a:lstStyle/>
          <a:p>
            <a:r>
              <a:rPr lang="en-US" dirty="0"/>
              <a:t>The State of </a:t>
            </a:r>
            <a:r>
              <a:rPr lang="en-US" b="1" dirty="0">
                <a:latin typeface="Franklin Gothic Demi" panose="020B0603020102020204" pitchFamily="34" charset="0"/>
              </a:rPr>
              <a:t>Trust</a:t>
            </a:r>
          </a:p>
        </p:txBody>
      </p:sp>
      <p:sp>
        <p:nvSpPr>
          <p:cNvPr id="7" name="Rectangle 6">
            <a:extLst>
              <a:ext uri="{FF2B5EF4-FFF2-40B4-BE49-F238E27FC236}">
                <a16:creationId xmlns:a16="http://schemas.microsoft.com/office/drawing/2014/main" id="{7709867E-4218-EE47-8F02-67C63DF2526E}"/>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8ED09B49-D9E4-1840-A552-67B728444867}"/>
              </a:ext>
            </a:extLst>
          </p:cNvPr>
          <p:cNvSpPr>
            <a:spLocks noGrp="1"/>
          </p:cNvSpPr>
          <p:nvPr>
            <p:ph type="sldNum" sz="quarter" idx="4294967295"/>
          </p:nvPr>
        </p:nvSpPr>
        <p:spPr>
          <a:xfrm>
            <a:off x="11826240" y="6492875"/>
            <a:ext cx="36576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442F22A-CA1C-8B46-BCEF-B08E8F570D82}" type="slidenum">
              <a:rPr lang="en-US" smtClean="0"/>
              <a:pPr/>
              <a:t>4</a:t>
            </a:fld>
            <a:endParaRPr lang="en-US"/>
          </a:p>
        </p:txBody>
      </p:sp>
      <p:pic>
        <p:nvPicPr>
          <p:cNvPr id="10" name="Picture 9">
            <a:extLst>
              <a:ext uri="{FF2B5EF4-FFF2-40B4-BE49-F238E27FC236}">
                <a16:creationId xmlns:a16="http://schemas.microsoft.com/office/drawing/2014/main" id="{BD8F7093-E662-B344-8588-B485A0EDDB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72139258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1CEDE8-ECBB-FF46-848F-219F190468E0}"/>
              </a:ext>
            </a:extLst>
          </p:cNvPr>
          <p:cNvSpPr txBox="1"/>
          <p:nvPr/>
        </p:nvSpPr>
        <p:spPr>
          <a:xfrm>
            <a:off x="685800" y="2883068"/>
            <a:ext cx="5864902" cy="923330"/>
          </a:xfrm>
          <a:prstGeom prst="rect">
            <a:avLst/>
          </a:prstGeom>
          <a:noFill/>
        </p:spPr>
        <p:txBody>
          <a:bodyPr wrap="square" lIns="0" tIns="0" rIns="0" bIns="0" rtlCol="0">
            <a:spAutoFit/>
          </a:bodyPr>
          <a:lstStyle/>
          <a:p>
            <a:r>
              <a:rPr lang="en-US" sz="6000" spc="200" dirty="0">
                <a:solidFill>
                  <a:schemeClr val="bg1"/>
                </a:solidFill>
                <a:ea typeface="Cooper Hewitt Book" charset="0"/>
                <a:cs typeface="Cooper Hewitt Book" charset="0"/>
              </a:rPr>
              <a:t>Thank </a:t>
            </a:r>
            <a:r>
              <a:rPr lang="en-US" sz="6000" b="1" spc="200" dirty="0">
                <a:solidFill>
                  <a:schemeClr val="bg1"/>
                </a:solidFill>
                <a:latin typeface="Franklin Gothic Demi" panose="020B0603020102020204" pitchFamily="34" charset="0"/>
                <a:ea typeface="Cooper Hewitt Book" charset="0"/>
                <a:cs typeface="Cooper Hewitt Book" charset="0"/>
              </a:rPr>
              <a:t>You</a:t>
            </a:r>
          </a:p>
        </p:txBody>
      </p:sp>
      <p:sp>
        <p:nvSpPr>
          <p:cNvPr id="4" name="Text Placeholder 3">
            <a:extLst>
              <a:ext uri="{FF2B5EF4-FFF2-40B4-BE49-F238E27FC236}">
                <a16:creationId xmlns:a16="http://schemas.microsoft.com/office/drawing/2014/main" id="{C5C38EAA-2BCB-504B-9E53-051305F8241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1065351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358FE0-3C57-B740-8D5C-55D07FACB72C}"/>
              </a:ext>
            </a:extLst>
          </p:cNvPr>
          <p:cNvSpPr/>
          <p:nvPr/>
        </p:nvSpPr>
        <p:spPr>
          <a:xfrm>
            <a:off x="3587587" y="4741152"/>
            <a:ext cx="5152292" cy="592983"/>
          </a:xfrm>
          <a:prstGeom prst="rect">
            <a:avLst/>
          </a:prstGeom>
        </p:spPr>
        <p:txBody>
          <a:bodyPr wrap="square">
            <a:spAutoFit/>
          </a:bodyPr>
          <a:lstStyle/>
          <a:p>
            <a:pPr algn="ctr">
              <a:lnSpc>
                <a:spcPct val="110000"/>
              </a:lnSpc>
            </a:pPr>
            <a:r>
              <a:rPr lang="en-US" sz="3200" b="1" dirty="0">
                <a:solidFill>
                  <a:schemeClr val="bg1"/>
                </a:solidFill>
                <a:latin typeface="Franklin Gothic Demi" panose="020B0603020102020204" pitchFamily="34" charset="0"/>
                <a:ea typeface="Cooper Hewitt Book" charset="0"/>
                <a:cs typeface="Cooper Hewitt Book" charset="0"/>
              </a:rPr>
              <a:t>What happens?</a:t>
            </a:r>
          </a:p>
        </p:txBody>
      </p:sp>
      <p:sp>
        <p:nvSpPr>
          <p:cNvPr id="2" name="Title 1">
            <a:extLst>
              <a:ext uri="{FF2B5EF4-FFF2-40B4-BE49-F238E27FC236}">
                <a16:creationId xmlns:a16="http://schemas.microsoft.com/office/drawing/2014/main" id="{C7B521F1-0BE8-2C42-BBE0-2B94C589868C}"/>
              </a:ext>
            </a:extLst>
          </p:cNvPr>
          <p:cNvSpPr>
            <a:spLocks noGrp="1"/>
          </p:cNvSpPr>
          <p:nvPr>
            <p:ph type="ctrTitle"/>
          </p:nvPr>
        </p:nvSpPr>
        <p:spPr/>
        <p:txBody>
          <a:bodyPr/>
          <a:lstStyle/>
          <a:p>
            <a:r>
              <a:rPr lang="en-US" dirty="0"/>
              <a:t>America </a:t>
            </a:r>
            <a:r>
              <a:rPr lang="en-US" b="1" dirty="0">
                <a:latin typeface="Franklin Gothic Demi" panose="020B0603020102020204" pitchFamily="34" charset="0"/>
              </a:rPr>
              <a:t>Without</a:t>
            </a:r>
            <a:r>
              <a:rPr lang="en-US" dirty="0"/>
              <a:t> Nonprofits</a:t>
            </a:r>
          </a:p>
        </p:txBody>
      </p:sp>
      <p:sp>
        <p:nvSpPr>
          <p:cNvPr id="4" name="Rectangle 3">
            <a:extLst>
              <a:ext uri="{FF2B5EF4-FFF2-40B4-BE49-F238E27FC236}">
                <a16:creationId xmlns:a16="http://schemas.microsoft.com/office/drawing/2014/main" id="{39E60144-74DE-E645-AB70-3C2818580323}"/>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A6BFE6D1-1DF3-744A-920C-DC2EC39A03A2}"/>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5</a:t>
            </a:fld>
            <a:endParaRPr lang="en-US"/>
          </a:p>
        </p:txBody>
      </p:sp>
      <p:pic>
        <p:nvPicPr>
          <p:cNvPr id="6" name="Picture 5">
            <a:extLst>
              <a:ext uri="{FF2B5EF4-FFF2-40B4-BE49-F238E27FC236}">
                <a16:creationId xmlns:a16="http://schemas.microsoft.com/office/drawing/2014/main" id="{0EE0CAE7-07F8-F948-8D80-326107AC93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35249575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0E6425EA-B749-444A-A8E8-489450DCFD51}"/>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128000" y="3429000"/>
            <a:ext cx="4064000" cy="3429000"/>
          </a:xfrm>
          <a:prstGeom prst="rect">
            <a:avLst/>
          </a:prstGeom>
        </p:spPr>
      </p:pic>
      <p:sp>
        <p:nvSpPr>
          <p:cNvPr id="46" name="Rectangle 45">
            <a:extLst>
              <a:ext uri="{FF2B5EF4-FFF2-40B4-BE49-F238E27FC236}">
                <a16:creationId xmlns:a16="http://schemas.microsoft.com/office/drawing/2014/main" id="{5D4E738D-5B1D-3D49-B142-A709B0A7C1A7}"/>
              </a:ext>
            </a:extLst>
          </p:cNvPr>
          <p:cNvSpPr/>
          <p:nvPr/>
        </p:nvSpPr>
        <p:spPr>
          <a:xfrm>
            <a:off x="8124415" y="3429000"/>
            <a:ext cx="4067585" cy="3429000"/>
          </a:xfrm>
          <a:prstGeom prst="rect">
            <a:avLst/>
          </a:prstGeom>
          <a:gradFill>
            <a:gsLst>
              <a:gs pos="13000">
                <a:schemeClr val="tx2">
                  <a:lumMod val="50000"/>
                  <a:alpha val="50000"/>
                </a:schemeClr>
              </a:gs>
              <a:gs pos="100000">
                <a:schemeClr val="accent2">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535559"/>
              </a:solidFill>
              <a:latin typeface="Cooper Hewitt Medium" charset="0"/>
              <a:ea typeface="Cooper Hewitt Medium" charset="0"/>
              <a:cs typeface="Cooper Hewitt Medium" charset="0"/>
            </a:endParaRPr>
          </a:p>
        </p:txBody>
      </p:sp>
      <p:cxnSp>
        <p:nvCxnSpPr>
          <p:cNvPr id="48" name="Straight Connector 47">
            <a:extLst>
              <a:ext uri="{FF2B5EF4-FFF2-40B4-BE49-F238E27FC236}">
                <a16:creationId xmlns:a16="http://schemas.microsoft.com/office/drawing/2014/main" id="{1EA54A74-126E-F648-9194-C59F22E7B105}"/>
              </a:ext>
            </a:extLst>
          </p:cNvPr>
          <p:cNvCxnSpPr>
            <a:cxnSpLocks/>
          </p:cNvCxnSpPr>
          <p:nvPr/>
        </p:nvCxnSpPr>
        <p:spPr>
          <a:xfrm>
            <a:off x="8457918" y="3729038"/>
            <a:ext cx="3400578" cy="282892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8AF59F0A-C36A-8B44-A7EC-851F8A969AC8}"/>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4064000" y="3437276"/>
            <a:ext cx="4064001" cy="3412448"/>
          </a:xfrm>
          <a:prstGeom prst="rect">
            <a:avLst/>
          </a:prstGeom>
        </p:spPr>
      </p:pic>
      <p:sp>
        <p:nvSpPr>
          <p:cNvPr id="42" name="Rectangle 41">
            <a:extLst>
              <a:ext uri="{FF2B5EF4-FFF2-40B4-BE49-F238E27FC236}">
                <a16:creationId xmlns:a16="http://schemas.microsoft.com/office/drawing/2014/main" id="{B71CEDC3-4EAC-AA45-B1E3-DAFC7897599B}"/>
              </a:ext>
            </a:extLst>
          </p:cNvPr>
          <p:cNvSpPr/>
          <p:nvPr/>
        </p:nvSpPr>
        <p:spPr>
          <a:xfrm>
            <a:off x="4064896" y="3429000"/>
            <a:ext cx="4062208" cy="3429000"/>
          </a:xfrm>
          <a:prstGeom prst="rect">
            <a:avLst/>
          </a:prstGeom>
          <a:gradFill>
            <a:gsLst>
              <a:gs pos="30000">
                <a:schemeClr val="tx2">
                  <a:lumMod val="50000"/>
                  <a:alpha val="50000"/>
                </a:schemeClr>
              </a:gs>
              <a:gs pos="100000">
                <a:schemeClr val="accent1">
                  <a:lumMod val="50000"/>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latin typeface="Cooper Hewitt Medium" charset="0"/>
              <a:ea typeface="Cooper Hewitt Medium" charset="0"/>
              <a:cs typeface="Cooper Hewitt Medium" charset="0"/>
            </a:endParaRPr>
          </a:p>
        </p:txBody>
      </p:sp>
      <p:cxnSp>
        <p:nvCxnSpPr>
          <p:cNvPr id="44" name="Straight Connector 43">
            <a:extLst>
              <a:ext uri="{FF2B5EF4-FFF2-40B4-BE49-F238E27FC236}">
                <a16:creationId xmlns:a16="http://schemas.microsoft.com/office/drawing/2014/main" id="{A360E393-7CEE-0340-A1ED-4E3D08CC0DDB}"/>
              </a:ext>
            </a:extLst>
          </p:cNvPr>
          <p:cNvCxnSpPr>
            <a:cxnSpLocks/>
          </p:cNvCxnSpPr>
          <p:nvPr/>
        </p:nvCxnSpPr>
        <p:spPr>
          <a:xfrm>
            <a:off x="4395711" y="3729038"/>
            <a:ext cx="3400578" cy="2828925"/>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2DA0B453-B7E7-AB48-AE6E-B3A48748D4D4}"/>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2539" y="3441414"/>
            <a:ext cx="4063999" cy="3416586"/>
          </a:xfrm>
          <a:prstGeom prst="rect">
            <a:avLst/>
          </a:prstGeom>
        </p:spPr>
      </p:pic>
      <p:pic>
        <p:nvPicPr>
          <p:cNvPr id="33" name="Picture 32">
            <a:extLst>
              <a:ext uri="{FF2B5EF4-FFF2-40B4-BE49-F238E27FC236}">
                <a16:creationId xmlns:a16="http://schemas.microsoft.com/office/drawing/2014/main" id="{7DFEA8CB-04A1-3142-BCA3-B3EA54DAD4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00810" y="0"/>
            <a:ext cx="4091190" cy="3432002"/>
          </a:xfrm>
          <a:prstGeom prst="rect">
            <a:avLst/>
          </a:prstGeom>
        </p:spPr>
      </p:pic>
      <p:sp>
        <p:nvSpPr>
          <p:cNvPr id="34" name="Rectangle 33">
            <a:extLst>
              <a:ext uri="{FF2B5EF4-FFF2-40B4-BE49-F238E27FC236}">
                <a16:creationId xmlns:a16="http://schemas.microsoft.com/office/drawing/2014/main" id="{C83843CB-687B-1440-8ABF-AA90031C0A50}"/>
              </a:ext>
            </a:extLst>
          </p:cNvPr>
          <p:cNvSpPr/>
          <p:nvPr/>
        </p:nvSpPr>
        <p:spPr>
          <a:xfrm>
            <a:off x="8100810" y="17733"/>
            <a:ext cx="4062208" cy="3429000"/>
          </a:xfrm>
          <a:prstGeom prst="rect">
            <a:avLst/>
          </a:prstGeom>
          <a:gradFill>
            <a:gsLst>
              <a:gs pos="30000">
                <a:schemeClr val="tx2">
                  <a:lumMod val="50000"/>
                  <a:alpha val="50000"/>
                </a:schemeClr>
              </a:gs>
              <a:gs pos="100000">
                <a:schemeClr val="accent1">
                  <a:lumMod val="50000"/>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latin typeface="Cooper Hewitt Medium" charset="0"/>
              <a:ea typeface="Cooper Hewitt Medium" charset="0"/>
              <a:cs typeface="Cooper Hewitt Medium" charset="0"/>
            </a:endParaRPr>
          </a:p>
        </p:txBody>
      </p:sp>
      <p:pic>
        <p:nvPicPr>
          <p:cNvPr id="27" name="Picture 26">
            <a:extLst>
              <a:ext uri="{FF2B5EF4-FFF2-40B4-BE49-F238E27FC236}">
                <a16:creationId xmlns:a16="http://schemas.microsoft.com/office/drawing/2014/main" id="{EACB9404-3F91-2249-9523-32B915E09AEB}"/>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4051306" y="-6783"/>
            <a:ext cx="4049504" cy="3427507"/>
          </a:xfrm>
          <a:prstGeom prst="rect">
            <a:avLst/>
          </a:prstGeom>
        </p:spPr>
      </p:pic>
      <p:pic>
        <p:nvPicPr>
          <p:cNvPr id="25" name="Picture 24">
            <a:extLst>
              <a:ext uri="{FF2B5EF4-FFF2-40B4-BE49-F238E27FC236}">
                <a16:creationId xmlns:a16="http://schemas.microsoft.com/office/drawing/2014/main" id="{00E3FC44-8BB0-C146-9847-69E27B03E4C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21"/>
          <a:stretch/>
        </p:blipFill>
        <p:spPr>
          <a:xfrm>
            <a:off x="0" y="-4138"/>
            <a:ext cx="4064000" cy="3428999"/>
          </a:xfrm>
          <a:prstGeom prst="rect">
            <a:avLst/>
          </a:prstGeom>
        </p:spPr>
      </p:pic>
      <p:sp>
        <p:nvSpPr>
          <p:cNvPr id="22" name="Rectangle 21">
            <a:extLst>
              <a:ext uri="{FF2B5EF4-FFF2-40B4-BE49-F238E27FC236}">
                <a16:creationId xmlns:a16="http://schemas.microsoft.com/office/drawing/2014/main" id="{2795B06E-1812-0144-917D-3A902D3318F9}"/>
              </a:ext>
            </a:extLst>
          </p:cNvPr>
          <p:cNvSpPr/>
          <p:nvPr/>
        </p:nvSpPr>
        <p:spPr>
          <a:xfrm>
            <a:off x="4061460" y="5475"/>
            <a:ext cx="4067585" cy="3429000"/>
          </a:xfrm>
          <a:prstGeom prst="rect">
            <a:avLst/>
          </a:prstGeom>
          <a:gradFill>
            <a:gsLst>
              <a:gs pos="13000">
                <a:schemeClr val="tx2">
                  <a:lumMod val="50000"/>
                  <a:alpha val="50000"/>
                </a:schemeClr>
              </a:gs>
              <a:gs pos="100000">
                <a:schemeClr val="accent2">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535559"/>
              </a:solidFill>
              <a:latin typeface="Cooper Hewitt Medium" charset="0"/>
              <a:ea typeface="Cooper Hewitt Medium" charset="0"/>
              <a:cs typeface="Cooper Hewitt Medium" charset="0"/>
            </a:endParaRPr>
          </a:p>
        </p:txBody>
      </p:sp>
      <p:sp>
        <p:nvSpPr>
          <p:cNvPr id="29" name="Rectangle 28">
            <a:extLst>
              <a:ext uri="{FF2B5EF4-FFF2-40B4-BE49-F238E27FC236}">
                <a16:creationId xmlns:a16="http://schemas.microsoft.com/office/drawing/2014/main" id="{4BDC8430-6A4F-F14B-B18E-651D5405D6DA}"/>
              </a:ext>
            </a:extLst>
          </p:cNvPr>
          <p:cNvSpPr/>
          <p:nvPr/>
        </p:nvSpPr>
        <p:spPr>
          <a:xfrm>
            <a:off x="1" y="4138"/>
            <a:ext cx="4062208" cy="3429000"/>
          </a:xfrm>
          <a:prstGeom prst="rect">
            <a:avLst/>
          </a:prstGeom>
          <a:gradFill>
            <a:gsLst>
              <a:gs pos="30000">
                <a:schemeClr val="tx2">
                  <a:lumMod val="50000"/>
                  <a:alpha val="50000"/>
                </a:schemeClr>
              </a:gs>
              <a:gs pos="100000">
                <a:schemeClr val="accent1">
                  <a:lumMod val="50000"/>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latin typeface="Cooper Hewitt Medium" charset="0"/>
              <a:ea typeface="Cooper Hewitt Medium" charset="0"/>
              <a:cs typeface="Cooper Hewitt Medium" charset="0"/>
            </a:endParaRPr>
          </a:p>
        </p:txBody>
      </p:sp>
      <p:sp>
        <p:nvSpPr>
          <p:cNvPr id="14" name="Rectangle 13">
            <a:extLst>
              <a:ext uri="{FF2B5EF4-FFF2-40B4-BE49-F238E27FC236}">
                <a16:creationId xmlns:a16="http://schemas.microsoft.com/office/drawing/2014/main" id="{EC42DF22-D754-D748-A39F-6588484C2F37}"/>
              </a:ext>
            </a:extLst>
          </p:cNvPr>
          <p:cNvSpPr/>
          <p:nvPr/>
        </p:nvSpPr>
        <p:spPr>
          <a:xfrm>
            <a:off x="4352365" y="3424862"/>
            <a:ext cx="3487270" cy="3433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tIns="1828800" rIns="365760" bIns="365760" rtlCol="0" anchor="b" anchorCtr="0"/>
          <a:lstStyle/>
          <a:p>
            <a:pPr lvl="0" algn="ctr"/>
            <a:r>
              <a:rPr lang="en-US" sz="2400" dirty="0">
                <a:solidFill>
                  <a:prstClr val="white"/>
                </a:solidFill>
                <a:ea typeface="Cooper Hewitt Medium" charset="0"/>
                <a:cs typeface="Cooper Hewitt Medium" charset="0"/>
              </a:rPr>
              <a:t>Rescue or adoption programs for animals </a:t>
            </a:r>
          </a:p>
        </p:txBody>
      </p:sp>
      <p:sp>
        <p:nvSpPr>
          <p:cNvPr id="15" name="Rectangle 14">
            <a:extLst>
              <a:ext uri="{FF2B5EF4-FFF2-40B4-BE49-F238E27FC236}">
                <a16:creationId xmlns:a16="http://schemas.microsoft.com/office/drawing/2014/main" id="{F2118CF5-2353-B249-B3A9-486FC0E736FC}"/>
              </a:ext>
            </a:extLst>
          </p:cNvPr>
          <p:cNvSpPr/>
          <p:nvPr/>
        </p:nvSpPr>
        <p:spPr>
          <a:xfrm>
            <a:off x="8271435" y="0"/>
            <a:ext cx="3777130" cy="3429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tIns="1828800" rIns="365760" bIns="365760" rtlCol="0" anchor="b" anchorCtr="0"/>
          <a:lstStyle/>
          <a:p>
            <a:pPr lvl="0" algn="ctr"/>
            <a:r>
              <a:rPr lang="en-US" sz="2400" dirty="0">
                <a:solidFill>
                  <a:prstClr val="white"/>
                </a:solidFill>
                <a:ea typeface="Cooper Hewitt Medium" charset="0"/>
                <a:cs typeface="Cooper Hewitt Medium" charset="0"/>
              </a:rPr>
              <a:t>Nutritious food, diapers and immunizations for millions of infants</a:t>
            </a:r>
          </a:p>
        </p:txBody>
      </p:sp>
      <p:sp>
        <p:nvSpPr>
          <p:cNvPr id="16" name="Rectangle 15">
            <a:extLst>
              <a:ext uri="{FF2B5EF4-FFF2-40B4-BE49-F238E27FC236}">
                <a16:creationId xmlns:a16="http://schemas.microsoft.com/office/drawing/2014/main" id="{7795BF25-47DD-3343-9636-811ABC83011E}"/>
              </a:ext>
            </a:extLst>
          </p:cNvPr>
          <p:cNvSpPr/>
          <p:nvPr/>
        </p:nvSpPr>
        <p:spPr>
          <a:xfrm>
            <a:off x="8271435" y="3429000"/>
            <a:ext cx="3777130" cy="3429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tIns="1828800" rIns="365760" bIns="365760" rtlCol="0" anchor="b" anchorCtr="0"/>
          <a:lstStyle/>
          <a:p>
            <a:pPr lvl="0" algn="ctr"/>
            <a:r>
              <a:rPr lang="en-US" sz="2400" dirty="0">
                <a:solidFill>
                  <a:prstClr val="white"/>
                </a:solidFill>
                <a:ea typeface="Cooper Hewitt Medium" charset="0"/>
                <a:cs typeface="Cooper Hewitt Medium" charset="0"/>
              </a:rPr>
              <a:t>Rehabilitation services for those with disabilities </a:t>
            </a:r>
          </a:p>
        </p:txBody>
      </p:sp>
      <p:sp>
        <p:nvSpPr>
          <p:cNvPr id="18" name="Rectangle 17">
            <a:extLst>
              <a:ext uri="{FF2B5EF4-FFF2-40B4-BE49-F238E27FC236}">
                <a16:creationId xmlns:a16="http://schemas.microsoft.com/office/drawing/2014/main" id="{C134FC20-7262-834D-9F86-BE46B8F58E45}"/>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7F73A873-330F-7C42-A348-3053CB6AD41F}"/>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6</a:t>
            </a:fld>
            <a:endParaRPr lang="en-US"/>
          </a:p>
        </p:txBody>
      </p:sp>
      <p:cxnSp>
        <p:nvCxnSpPr>
          <p:cNvPr id="3" name="Straight Connector 2">
            <a:extLst>
              <a:ext uri="{FF2B5EF4-FFF2-40B4-BE49-F238E27FC236}">
                <a16:creationId xmlns:a16="http://schemas.microsoft.com/office/drawing/2014/main" id="{683E623B-0CBC-6D48-8BDA-A06C7965219F}"/>
              </a:ext>
            </a:extLst>
          </p:cNvPr>
          <p:cNvCxnSpPr>
            <a:cxnSpLocks/>
          </p:cNvCxnSpPr>
          <p:nvPr/>
        </p:nvCxnSpPr>
        <p:spPr>
          <a:xfrm flipH="1">
            <a:off x="330816" y="304176"/>
            <a:ext cx="3400578" cy="282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8C23E9-48FC-6248-AF54-068339D99F28}"/>
              </a:ext>
            </a:extLst>
          </p:cNvPr>
          <p:cNvCxnSpPr>
            <a:cxnSpLocks/>
          </p:cNvCxnSpPr>
          <p:nvPr/>
        </p:nvCxnSpPr>
        <p:spPr>
          <a:xfrm flipH="1">
            <a:off x="4395711" y="304176"/>
            <a:ext cx="3400578" cy="282892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F4C4C50-488E-3044-82D5-FD4DF1F3BBFA}"/>
              </a:ext>
            </a:extLst>
          </p:cNvPr>
          <p:cNvSpPr/>
          <p:nvPr/>
        </p:nvSpPr>
        <p:spPr>
          <a:xfrm>
            <a:off x="4188525" y="0"/>
            <a:ext cx="3814950" cy="342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tIns="1828800" rIns="365760" bIns="365760" rtlCol="0" anchor="b" anchorCtr="0"/>
          <a:lstStyle/>
          <a:p>
            <a:pPr lvl="0" algn="ctr"/>
            <a:r>
              <a:rPr lang="en-US" sz="2400" dirty="0">
                <a:solidFill>
                  <a:prstClr val="white"/>
                </a:solidFill>
                <a:ea typeface="Cooper Hewitt Medium" charset="0"/>
                <a:cs typeface="Cooper Hewitt Medium" charset="0"/>
              </a:rPr>
              <a:t>Shelters for those fleeing domestic violence</a:t>
            </a:r>
          </a:p>
        </p:txBody>
      </p:sp>
      <p:sp>
        <p:nvSpPr>
          <p:cNvPr id="8" name="Rectangle 7">
            <a:extLst>
              <a:ext uri="{FF2B5EF4-FFF2-40B4-BE49-F238E27FC236}">
                <a16:creationId xmlns:a16="http://schemas.microsoft.com/office/drawing/2014/main" id="{FAB57C4F-03C1-CB4E-B19C-D24A9690F198}"/>
              </a:ext>
            </a:extLst>
          </p:cNvPr>
          <p:cNvSpPr/>
          <p:nvPr/>
        </p:nvSpPr>
        <p:spPr>
          <a:xfrm>
            <a:off x="124520" y="0"/>
            <a:ext cx="3814960" cy="3429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tIns="1828800" rIns="365760" bIns="365760" rtlCol="0" anchor="b" anchorCtr="0"/>
          <a:lstStyle/>
          <a:p>
            <a:pPr algn="ctr"/>
            <a:r>
              <a:rPr lang="en-US" sz="2400" dirty="0">
                <a:solidFill>
                  <a:schemeClr val="bg1"/>
                </a:solidFill>
                <a:ea typeface="Cooper Hewitt Medium" charset="0"/>
                <a:cs typeface="Cooper Hewitt Medium" charset="0"/>
              </a:rPr>
              <a:t>Afterschool programs for millions of kids</a:t>
            </a:r>
          </a:p>
        </p:txBody>
      </p:sp>
      <p:cxnSp>
        <p:nvCxnSpPr>
          <p:cNvPr id="35" name="Straight Connector 34">
            <a:extLst>
              <a:ext uri="{FF2B5EF4-FFF2-40B4-BE49-F238E27FC236}">
                <a16:creationId xmlns:a16="http://schemas.microsoft.com/office/drawing/2014/main" id="{B8835B9D-09B1-1449-A221-8D1F3DD7775F}"/>
              </a:ext>
            </a:extLst>
          </p:cNvPr>
          <p:cNvCxnSpPr>
            <a:cxnSpLocks/>
          </p:cNvCxnSpPr>
          <p:nvPr/>
        </p:nvCxnSpPr>
        <p:spPr>
          <a:xfrm flipH="1">
            <a:off x="8347056" y="304176"/>
            <a:ext cx="3400578" cy="2828925"/>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F5BB4402-AE52-5E4C-A123-C200FF1EBE63}"/>
              </a:ext>
            </a:extLst>
          </p:cNvPr>
          <p:cNvSpPr/>
          <p:nvPr/>
        </p:nvSpPr>
        <p:spPr>
          <a:xfrm>
            <a:off x="0" y="3429000"/>
            <a:ext cx="4067585" cy="3429000"/>
          </a:xfrm>
          <a:prstGeom prst="rect">
            <a:avLst/>
          </a:prstGeom>
          <a:gradFill>
            <a:gsLst>
              <a:gs pos="13000">
                <a:schemeClr val="tx2">
                  <a:lumMod val="50000"/>
                  <a:alpha val="50000"/>
                </a:schemeClr>
              </a:gs>
              <a:gs pos="100000">
                <a:schemeClr val="accent2">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535559"/>
              </a:solidFill>
              <a:latin typeface="Cooper Hewitt Medium" charset="0"/>
              <a:ea typeface="Cooper Hewitt Medium" charset="0"/>
              <a:cs typeface="Cooper Hewitt Medium" charset="0"/>
            </a:endParaRPr>
          </a:p>
        </p:txBody>
      </p:sp>
      <p:cxnSp>
        <p:nvCxnSpPr>
          <p:cNvPr id="40" name="Straight Connector 39">
            <a:extLst>
              <a:ext uri="{FF2B5EF4-FFF2-40B4-BE49-F238E27FC236}">
                <a16:creationId xmlns:a16="http://schemas.microsoft.com/office/drawing/2014/main" id="{179279B3-EB21-964E-BF82-4DEE7C40271D}"/>
              </a:ext>
            </a:extLst>
          </p:cNvPr>
          <p:cNvCxnSpPr>
            <a:cxnSpLocks/>
          </p:cNvCxnSpPr>
          <p:nvPr/>
        </p:nvCxnSpPr>
        <p:spPr>
          <a:xfrm>
            <a:off x="333503" y="3729038"/>
            <a:ext cx="3400578" cy="282892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E5AE31F-701C-4A43-BA59-51862D0703F0}"/>
              </a:ext>
            </a:extLst>
          </p:cNvPr>
          <p:cNvSpPr/>
          <p:nvPr/>
        </p:nvSpPr>
        <p:spPr>
          <a:xfrm>
            <a:off x="143442" y="3424862"/>
            <a:ext cx="3777116" cy="3433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tIns="1828800" rIns="365760" bIns="365760" rtlCol="0" anchor="b" anchorCtr="0"/>
          <a:lstStyle/>
          <a:p>
            <a:pPr lvl="0" algn="ctr"/>
            <a:r>
              <a:rPr lang="en-US" sz="2400" dirty="0">
                <a:solidFill>
                  <a:prstClr val="white"/>
                </a:solidFill>
                <a:ea typeface="Cooper Hewitt Medium" charset="0"/>
                <a:cs typeface="Cooper Hewitt Medium" charset="0"/>
              </a:rPr>
              <a:t>Museums that showcase art, </a:t>
            </a:r>
            <a:br>
              <a:rPr lang="en-US" sz="2400" dirty="0">
                <a:solidFill>
                  <a:prstClr val="white"/>
                </a:solidFill>
                <a:ea typeface="Cooper Hewitt Medium" charset="0"/>
                <a:cs typeface="Cooper Hewitt Medium" charset="0"/>
              </a:rPr>
            </a:br>
            <a:r>
              <a:rPr lang="en-US" sz="2400" dirty="0">
                <a:solidFill>
                  <a:prstClr val="white"/>
                </a:solidFill>
                <a:ea typeface="Cooper Hewitt Medium" charset="0"/>
                <a:cs typeface="Cooper Hewitt Medium" charset="0"/>
              </a:rPr>
              <a:t>culture and history</a:t>
            </a:r>
          </a:p>
        </p:txBody>
      </p:sp>
    </p:spTree>
    <p:extLst>
      <p:ext uri="{BB962C8B-B14F-4D97-AF65-F5344CB8AC3E}">
        <p14:creationId xmlns:p14="http://schemas.microsoft.com/office/powerpoint/2010/main" val="11076586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0158-B9A5-874B-8E62-F1667B0DD912}"/>
              </a:ext>
            </a:extLst>
          </p:cNvPr>
          <p:cNvSpPr>
            <a:spLocks noGrp="1"/>
          </p:cNvSpPr>
          <p:nvPr>
            <p:ph type="title"/>
          </p:nvPr>
        </p:nvSpPr>
        <p:spPr>
          <a:xfrm>
            <a:off x="838200" y="365125"/>
            <a:ext cx="10515600" cy="1325563"/>
          </a:xfrm>
        </p:spPr>
        <p:txBody>
          <a:bodyPr/>
          <a:lstStyle/>
          <a:p>
            <a:pPr algn="ctr"/>
            <a:r>
              <a:rPr lang="en-US" dirty="0"/>
              <a:t>A </a:t>
            </a:r>
            <a:r>
              <a:rPr lang="en-US" b="1" dirty="0">
                <a:latin typeface="Franklin Gothic Demi" panose="020B0603020102020204" pitchFamily="34" charset="0"/>
              </a:rPr>
              <a:t>Force</a:t>
            </a:r>
            <a:r>
              <a:rPr lang="en-US" dirty="0"/>
              <a:t> to Be Reckoned With</a:t>
            </a:r>
          </a:p>
        </p:txBody>
      </p:sp>
      <p:sp>
        <p:nvSpPr>
          <p:cNvPr id="3" name="Rectangle 2">
            <a:extLst>
              <a:ext uri="{FF2B5EF4-FFF2-40B4-BE49-F238E27FC236}">
                <a16:creationId xmlns:a16="http://schemas.microsoft.com/office/drawing/2014/main" id="{992A6B18-6A5A-2F4B-9FF5-F89587B14D9B}"/>
              </a:ext>
            </a:extLst>
          </p:cNvPr>
          <p:cNvSpPr/>
          <p:nvPr/>
        </p:nvSpPr>
        <p:spPr>
          <a:xfrm>
            <a:off x="886881" y="2654353"/>
            <a:ext cx="2950828" cy="1384995"/>
          </a:xfrm>
          <a:prstGeom prst="rect">
            <a:avLst/>
          </a:prstGeom>
        </p:spPr>
        <p:txBody>
          <a:bodyPr wrap="square">
            <a:spAutoFit/>
          </a:bodyPr>
          <a:lstStyle/>
          <a:p>
            <a:pPr algn="ctr"/>
            <a:r>
              <a:rPr lang="en-US" sz="4200" b="1" dirty="0">
                <a:solidFill>
                  <a:schemeClr val="bg1"/>
                </a:solidFill>
                <a:latin typeface="Franklin Gothic Demi" panose="020B0603020102020204" pitchFamily="34" charset="0"/>
                <a:ea typeface="Cooper Hewitt Book" charset="0"/>
                <a:cs typeface="Cooper Hewitt Book" charset="0"/>
              </a:rPr>
              <a:t>14 Million Employees</a:t>
            </a:r>
          </a:p>
        </p:txBody>
      </p:sp>
      <p:sp>
        <p:nvSpPr>
          <p:cNvPr id="4" name="Rectangle 3">
            <a:extLst>
              <a:ext uri="{FF2B5EF4-FFF2-40B4-BE49-F238E27FC236}">
                <a16:creationId xmlns:a16="http://schemas.microsoft.com/office/drawing/2014/main" id="{633A01EC-80A7-024D-B1E7-A6B0E1374427}"/>
              </a:ext>
            </a:extLst>
          </p:cNvPr>
          <p:cNvSpPr/>
          <p:nvPr/>
        </p:nvSpPr>
        <p:spPr>
          <a:xfrm>
            <a:off x="4620586" y="2654353"/>
            <a:ext cx="2950828" cy="1384995"/>
          </a:xfrm>
          <a:prstGeom prst="rect">
            <a:avLst/>
          </a:prstGeom>
        </p:spPr>
        <p:txBody>
          <a:bodyPr wrap="square">
            <a:spAutoFit/>
          </a:bodyPr>
          <a:lstStyle/>
          <a:p>
            <a:pPr algn="ctr"/>
            <a:r>
              <a:rPr lang="en-US" sz="4200" b="1" dirty="0">
                <a:solidFill>
                  <a:schemeClr val="bg1"/>
                </a:solidFill>
                <a:latin typeface="Franklin Gothic Demi" panose="020B0603020102020204" pitchFamily="34" charset="0"/>
                <a:ea typeface="Cooper Hewitt Book" charset="0"/>
                <a:cs typeface="Cooper Hewitt Book" charset="0"/>
              </a:rPr>
              <a:t>63 Million Volunteers</a:t>
            </a:r>
          </a:p>
        </p:txBody>
      </p:sp>
      <p:sp>
        <p:nvSpPr>
          <p:cNvPr id="5" name="Rectangle 4">
            <a:extLst>
              <a:ext uri="{FF2B5EF4-FFF2-40B4-BE49-F238E27FC236}">
                <a16:creationId xmlns:a16="http://schemas.microsoft.com/office/drawing/2014/main" id="{92DCA9EE-EE2E-9847-B0E5-ABC70C7A53FC}"/>
              </a:ext>
            </a:extLst>
          </p:cNvPr>
          <p:cNvSpPr/>
          <p:nvPr/>
        </p:nvSpPr>
        <p:spPr>
          <a:xfrm>
            <a:off x="8034732" y="2654353"/>
            <a:ext cx="2950828" cy="1384995"/>
          </a:xfrm>
          <a:prstGeom prst="rect">
            <a:avLst/>
          </a:prstGeom>
        </p:spPr>
        <p:txBody>
          <a:bodyPr wrap="square">
            <a:spAutoFit/>
          </a:bodyPr>
          <a:lstStyle/>
          <a:p>
            <a:pPr algn="ctr"/>
            <a:r>
              <a:rPr lang="en-US" sz="4200" b="1" dirty="0">
                <a:solidFill>
                  <a:schemeClr val="bg1"/>
                </a:solidFill>
                <a:latin typeface="Franklin Gothic Demi" panose="020B0603020102020204" pitchFamily="34" charset="0"/>
                <a:ea typeface="Cooper Hewitt Book" charset="0"/>
                <a:cs typeface="Cooper Hewitt Book" charset="0"/>
              </a:rPr>
              <a:t>5.4% of</a:t>
            </a:r>
            <a:br>
              <a:rPr lang="en-US" sz="4200" b="1" dirty="0">
                <a:solidFill>
                  <a:schemeClr val="bg1"/>
                </a:solidFill>
                <a:latin typeface="Franklin Gothic Demi" panose="020B0603020102020204" pitchFamily="34" charset="0"/>
                <a:ea typeface="Cooper Hewitt Book" charset="0"/>
                <a:cs typeface="Cooper Hewitt Book" charset="0"/>
              </a:rPr>
            </a:br>
            <a:r>
              <a:rPr lang="en-US" sz="4200" b="1" dirty="0">
                <a:solidFill>
                  <a:schemeClr val="bg1"/>
                </a:solidFill>
                <a:latin typeface="Franklin Gothic Demi" panose="020B0603020102020204" pitchFamily="34" charset="0"/>
                <a:ea typeface="Cooper Hewitt Book" charset="0"/>
                <a:cs typeface="Cooper Hewitt Book" charset="0"/>
              </a:rPr>
              <a:t>US GDP</a:t>
            </a:r>
          </a:p>
        </p:txBody>
      </p:sp>
      <p:sp>
        <p:nvSpPr>
          <p:cNvPr id="6" name="Rectangle 5">
            <a:extLst>
              <a:ext uri="{FF2B5EF4-FFF2-40B4-BE49-F238E27FC236}">
                <a16:creationId xmlns:a16="http://schemas.microsoft.com/office/drawing/2014/main" id="{A54F2C16-6637-554C-BCCE-C7BCFD66BC52}"/>
              </a:ext>
            </a:extLst>
          </p:cNvPr>
          <p:cNvSpPr/>
          <p:nvPr/>
        </p:nvSpPr>
        <p:spPr>
          <a:xfrm>
            <a:off x="868823" y="4261021"/>
            <a:ext cx="2986943" cy="939231"/>
          </a:xfrm>
          <a:prstGeom prst="rect">
            <a:avLst/>
          </a:prstGeom>
        </p:spPr>
        <p:txBody>
          <a:bodyPr wrap="square">
            <a:spAutoFit/>
          </a:bodyPr>
          <a:lstStyle/>
          <a:p>
            <a:pPr algn="ctr">
              <a:lnSpc>
                <a:spcPct val="110000"/>
              </a:lnSpc>
            </a:pPr>
            <a:r>
              <a:rPr lang="en-US" sz="2600" dirty="0">
                <a:solidFill>
                  <a:schemeClr val="bg1"/>
                </a:solidFill>
                <a:ea typeface="Cooper Hewitt Book" charset="0"/>
                <a:cs typeface="Cooper Hewitt Book" charset="0"/>
              </a:rPr>
              <a:t>3</a:t>
            </a:r>
            <a:r>
              <a:rPr lang="en-US" sz="2600" baseline="30000" dirty="0">
                <a:solidFill>
                  <a:schemeClr val="bg1"/>
                </a:solidFill>
                <a:ea typeface="Cooper Hewitt Book" charset="0"/>
                <a:cs typeface="Cooper Hewitt Book" charset="0"/>
              </a:rPr>
              <a:t>rd</a:t>
            </a:r>
            <a:r>
              <a:rPr lang="en-US" sz="2600" dirty="0">
                <a:solidFill>
                  <a:schemeClr val="bg1"/>
                </a:solidFill>
                <a:ea typeface="Cooper Hewitt Book" charset="0"/>
                <a:cs typeface="Cooper Hewitt Book" charset="0"/>
              </a:rPr>
              <a:t> largest employer in America</a:t>
            </a:r>
          </a:p>
        </p:txBody>
      </p:sp>
      <p:sp>
        <p:nvSpPr>
          <p:cNvPr id="7" name="Rectangle 6">
            <a:extLst>
              <a:ext uri="{FF2B5EF4-FFF2-40B4-BE49-F238E27FC236}">
                <a16:creationId xmlns:a16="http://schemas.microsoft.com/office/drawing/2014/main" id="{85CA4B09-9745-074D-94C7-28FC72CF2943}"/>
              </a:ext>
            </a:extLst>
          </p:cNvPr>
          <p:cNvSpPr/>
          <p:nvPr/>
        </p:nvSpPr>
        <p:spPr>
          <a:xfrm>
            <a:off x="5043055" y="4261021"/>
            <a:ext cx="2105890" cy="939231"/>
          </a:xfrm>
          <a:prstGeom prst="rect">
            <a:avLst/>
          </a:prstGeom>
        </p:spPr>
        <p:txBody>
          <a:bodyPr wrap="square">
            <a:spAutoFit/>
          </a:bodyPr>
          <a:lstStyle/>
          <a:p>
            <a:pPr algn="ctr">
              <a:lnSpc>
                <a:spcPct val="110000"/>
              </a:lnSpc>
            </a:pPr>
            <a:r>
              <a:rPr lang="en-US" sz="2600" dirty="0">
                <a:solidFill>
                  <a:schemeClr val="bg1"/>
                </a:solidFill>
                <a:ea typeface="Cooper Hewitt Book" charset="0"/>
                <a:cs typeface="Cooper Hewitt Book" charset="0"/>
              </a:rPr>
              <a:t>Valued at $25 per hour</a:t>
            </a:r>
          </a:p>
        </p:txBody>
      </p:sp>
      <p:sp>
        <p:nvSpPr>
          <p:cNvPr id="8" name="Rectangle 7">
            <a:extLst>
              <a:ext uri="{FF2B5EF4-FFF2-40B4-BE49-F238E27FC236}">
                <a16:creationId xmlns:a16="http://schemas.microsoft.com/office/drawing/2014/main" id="{A6E6C36B-021F-B047-A00C-55311B973786}"/>
              </a:ext>
            </a:extLst>
          </p:cNvPr>
          <p:cNvSpPr/>
          <p:nvPr/>
        </p:nvSpPr>
        <p:spPr>
          <a:xfrm>
            <a:off x="8457201" y="4261021"/>
            <a:ext cx="2105890" cy="939231"/>
          </a:xfrm>
          <a:prstGeom prst="rect">
            <a:avLst/>
          </a:prstGeom>
        </p:spPr>
        <p:txBody>
          <a:bodyPr wrap="square">
            <a:spAutoFit/>
          </a:bodyPr>
          <a:lstStyle/>
          <a:p>
            <a:pPr algn="ctr">
              <a:lnSpc>
                <a:spcPct val="110000"/>
              </a:lnSpc>
            </a:pPr>
            <a:r>
              <a:rPr lang="en-US" sz="2600" dirty="0">
                <a:solidFill>
                  <a:schemeClr val="bg1"/>
                </a:solidFill>
                <a:ea typeface="Cooper Hewitt Book" charset="0"/>
                <a:cs typeface="Cooper Hewitt Book" charset="0"/>
              </a:rPr>
              <a:t>$634 billion</a:t>
            </a:r>
          </a:p>
          <a:p>
            <a:pPr algn="ctr">
              <a:lnSpc>
                <a:spcPct val="110000"/>
              </a:lnSpc>
            </a:pPr>
            <a:r>
              <a:rPr lang="en-US" sz="2600" dirty="0">
                <a:solidFill>
                  <a:schemeClr val="bg1"/>
                </a:solidFill>
                <a:ea typeface="Cooper Hewitt Book" charset="0"/>
                <a:cs typeface="Cooper Hewitt Book" charset="0"/>
              </a:rPr>
              <a:t>In payroll</a:t>
            </a:r>
          </a:p>
        </p:txBody>
      </p:sp>
      <p:sp>
        <p:nvSpPr>
          <p:cNvPr id="9" name="Rectangle 8">
            <a:extLst>
              <a:ext uri="{FF2B5EF4-FFF2-40B4-BE49-F238E27FC236}">
                <a16:creationId xmlns:a16="http://schemas.microsoft.com/office/drawing/2014/main" id="{BB9CE7C6-2192-B449-99D2-F34ECBE4DB49}"/>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81B08EB2-88DF-E743-AD94-7C30F00F29AC}"/>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7</a:t>
            </a:fld>
            <a:endParaRPr lang="en-US"/>
          </a:p>
        </p:txBody>
      </p:sp>
      <p:pic>
        <p:nvPicPr>
          <p:cNvPr id="11" name="Picture 10">
            <a:extLst>
              <a:ext uri="{FF2B5EF4-FFF2-40B4-BE49-F238E27FC236}">
                <a16:creationId xmlns:a16="http://schemas.microsoft.com/office/drawing/2014/main" id="{A4A2D108-D4B2-1149-9F75-6B0229328A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360628795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8868"/>
          <a:stretch/>
        </p:blipFill>
        <p:spPr>
          <a:xfrm>
            <a:off x="3449047" y="2784"/>
            <a:ext cx="8742953" cy="6858000"/>
          </a:xfrm>
          <a:prstGeom prst="rect">
            <a:avLst/>
          </a:prstGeom>
        </p:spPr>
      </p:pic>
      <p:sp>
        <p:nvSpPr>
          <p:cNvPr id="5" name="Rectangle 4"/>
          <p:cNvSpPr/>
          <p:nvPr/>
        </p:nvSpPr>
        <p:spPr>
          <a:xfrm>
            <a:off x="0" y="-2780"/>
            <a:ext cx="12192000" cy="6858002"/>
          </a:xfrm>
          <a:prstGeom prst="rect">
            <a:avLst/>
          </a:prstGeom>
          <a:solidFill>
            <a:srgbClr val="323132">
              <a:alpha val="7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2"/>
            <a:ext cx="6134100" cy="6858000"/>
          </a:xfrm>
          <a:prstGeom prst="rect">
            <a:avLst/>
          </a:prstGeom>
          <a:gradFill>
            <a:gsLst>
              <a:gs pos="13000">
                <a:schemeClr val="accent1"/>
              </a:gs>
              <a:gs pos="100000">
                <a:schemeClr val="accent2">
                  <a:lumMod val="75000"/>
                  <a:alpha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2136339"/>
            <a:ext cx="5055781" cy="2862322"/>
          </a:xfrm>
          <a:prstGeom prst="rect">
            <a:avLst/>
          </a:prstGeom>
          <a:noFill/>
        </p:spPr>
        <p:txBody>
          <a:bodyPr wrap="square" rtlCol="0">
            <a:spAutoFit/>
          </a:bodyPr>
          <a:lstStyle/>
          <a:p>
            <a:r>
              <a:rPr lang="en-US" sz="6000" dirty="0">
                <a:solidFill>
                  <a:schemeClr val="bg1"/>
                </a:solidFill>
                <a:ea typeface="Cooper Hewitt Book" charset="0"/>
                <a:cs typeface="Cooper Hewitt Book" charset="0"/>
              </a:rPr>
              <a:t>Independent Sector’s </a:t>
            </a:r>
            <a:r>
              <a:rPr lang="en-US" sz="6000" b="1" dirty="0">
                <a:solidFill>
                  <a:schemeClr val="bg1"/>
                </a:solidFill>
                <a:latin typeface="Franklin Gothic Demi" panose="020B0603020102020204" pitchFamily="34" charset="0"/>
                <a:ea typeface="Cooper Hewitt Book" charset="0"/>
                <a:cs typeface="Cooper Hewitt Book" charset="0"/>
              </a:rPr>
              <a:t>Unique</a:t>
            </a:r>
            <a:r>
              <a:rPr lang="en-US" sz="6000" dirty="0">
                <a:solidFill>
                  <a:schemeClr val="bg1"/>
                </a:solidFill>
                <a:ea typeface="Cooper Hewitt Book" charset="0"/>
                <a:cs typeface="Cooper Hewitt Book" charset="0"/>
              </a:rPr>
              <a:t> Role</a:t>
            </a:r>
          </a:p>
        </p:txBody>
      </p:sp>
      <p:sp>
        <p:nvSpPr>
          <p:cNvPr id="6" name="Rectangle 5">
            <a:extLst>
              <a:ext uri="{FF2B5EF4-FFF2-40B4-BE49-F238E27FC236}">
                <a16:creationId xmlns:a16="http://schemas.microsoft.com/office/drawing/2014/main" id="{F94816CC-A8AC-8144-AD24-2E5EBE3F9585}"/>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FEDB033F-7E5E-D74C-BDBA-6A79C488E8ED}"/>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8</a:t>
            </a:fld>
            <a:endParaRPr lang="en-US"/>
          </a:p>
        </p:txBody>
      </p:sp>
      <p:pic>
        <p:nvPicPr>
          <p:cNvPr id="10" name="Picture 9">
            <a:extLst>
              <a:ext uri="{FF2B5EF4-FFF2-40B4-BE49-F238E27FC236}">
                <a16:creationId xmlns:a16="http://schemas.microsoft.com/office/drawing/2014/main" id="{AF2463BD-ED9D-CE4F-BD0F-3C2B2891A5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147865724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C329C3-EEDA-8246-B6CC-3A3CAF753521}"/>
              </a:ext>
            </a:extLst>
          </p:cNvPr>
          <p:cNvSpPr>
            <a:spLocks noGrp="1"/>
          </p:cNvSpPr>
          <p:nvPr>
            <p:ph idx="1"/>
          </p:nvPr>
        </p:nvSpPr>
        <p:spPr>
          <a:xfrm>
            <a:off x="838199" y="685800"/>
            <a:ext cx="4669465" cy="5376333"/>
          </a:xfrm>
        </p:spPr>
        <p:txBody>
          <a:bodyPr anchor="ctr" anchorCtr="0">
            <a:noAutofit/>
          </a:bodyPr>
          <a:lstStyle/>
          <a:p>
            <a:pPr marL="0" indent="0">
              <a:lnSpc>
                <a:spcPct val="100000"/>
              </a:lnSpc>
              <a:buNone/>
            </a:pPr>
            <a:r>
              <a:rPr lang="en-US" dirty="0">
                <a:solidFill>
                  <a:srgbClr val="323132"/>
                </a:solidFill>
                <a:ea typeface="Cooper Hewitt Book" charset="0"/>
                <a:cs typeface="Cooper Hewitt Book" charset="0"/>
              </a:rPr>
              <a:t>John W. Gardner, along with nonprofit, foundation, and corporate leaders, founded IS </a:t>
            </a:r>
            <a:br>
              <a:rPr lang="en-US" dirty="0">
                <a:solidFill>
                  <a:srgbClr val="323132"/>
                </a:solidFill>
                <a:ea typeface="Cooper Hewitt Book" charset="0"/>
                <a:cs typeface="Cooper Hewitt Book" charset="0"/>
              </a:rPr>
            </a:br>
            <a:r>
              <a:rPr lang="en-US" dirty="0">
                <a:solidFill>
                  <a:srgbClr val="323132"/>
                </a:solidFill>
                <a:ea typeface="Cooper Hewitt Book" charset="0"/>
                <a:cs typeface="Cooper Hewitt Book" charset="0"/>
              </a:rPr>
              <a:t>in 1980 in recognition of the need for: </a:t>
            </a:r>
          </a:p>
          <a:p>
            <a:pPr>
              <a:lnSpc>
                <a:spcPct val="100000"/>
              </a:lnSpc>
              <a:spcBef>
                <a:spcPts val="1200"/>
              </a:spcBef>
            </a:pPr>
            <a:r>
              <a:rPr lang="en-US" b="1" dirty="0">
                <a:solidFill>
                  <a:srgbClr val="323132"/>
                </a:solidFill>
                <a:latin typeface="Franklin Gothic Demi" panose="020B0603020102020204" pitchFamily="34" charset="0"/>
                <a:ea typeface="Cooper Hewitt Book" charset="0"/>
                <a:cs typeface="Cooper Hewitt Book" charset="0"/>
              </a:rPr>
              <a:t>A strong public policy voice </a:t>
            </a:r>
            <a:br>
              <a:rPr lang="en-US" b="1" dirty="0">
                <a:solidFill>
                  <a:srgbClr val="323132"/>
                </a:solidFill>
                <a:latin typeface="Franklin Gothic Demi" panose="020B0603020102020204" pitchFamily="34" charset="0"/>
                <a:ea typeface="Cooper Hewitt Book" charset="0"/>
                <a:cs typeface="Cooper Hewitt Book" charset="0"/>
              </a:rPr>
            </a:br>
            <a:r>
              <a:rPr lang="en-US" dirty="0">
                <a:solidFill>
                  <a:srgbClr val="323132"/>
                </a:solidFill>
                <a:ea typeface="Cooper Hewitt Book" charset="0"/>
                <a:cs typeface="Cooper Hewitt Book" charset="0"/>
              </a:rPr>
              <a:t>for the sector</a:t>
            </a:r>
          </a:p>
          <a:p>
            <a:pPr>
              <a:lnSpc>
                <a:spcPct val="100000"/>
              </a:lnSpc>
              <a:spcBef>
                <a:spcPts val="1200"/>
              </a:spcBef>
            </a:pPr>
            <a:r>
              <a:rPr lang="en-US" b="1" dirty="0">
                <a:solidFill>
                  <a:srgbClr val="323132"/>
                </a:solidFill>
                <a:latin typeface="Franklin Gothic Demi" panose="020B0603020102020204" pitchFamily="34" charset="0"/>
                <a:ea typeface="Cooper Hewitt Book" charset="0"/>
                <a:cs typeface="Cooper Hewitt Book" charset="0"/>
              </a:rPr>
              <a:t>Increased communication </a:t>
            </a:r>
            <a:br>
              <a:rPr lang="en-US" b="1" dirty="0">
                <a:solidFill>
                  <a:srgbClr val="323132"/>
                </a:solidFill>
                <a:latin typeface="Franklin Gothic Demi" panose="020B0603020102020204" pitchFamily="34" charset="0"/>
                <a:ea typeface="Cooper Hewitt Book" charset="0"/>
                <a:cs typeface="Cooper Hewitt Book" charset="0"/>
              </a:rPr>
            </a:br>
            <a:r>
              <a:rPr lang="en-US" b="1" dirty="0">
                <a:solidFill>
                  <a:srgbClr val="323132"/>
                </a:solidFill>
                <a:latin typeface="Franklin Gothic Demi" panose="020B0603020102020204" pitchFamily="34" charset="0"/>
                <a:ea typeface="Cooper Hewitt Book" charset="0"/>
                <a:cs typeface="Cooper Hewitt Book" charset="0"/>
              </a:rPr>
              <a:t>and information sharing </a:t>
            </a:r>
            <a:r>
              <a:rPr lang="en-US" dirty="0">
                <a:solidFill>
                  <a:srgbClr val="323132"/>
                </a:solidFill>
                <a:ea typeface="Cooper Hewitt Book" charset="0"/>
                <a:cs typeface="Cooper Hewitt Book" charset="0"/>
              </a:rPr>
              <a:t>among leaders</a:t>
            </a:r>
          </a:p>
          <a:p>
            <a:pPr>
              <a:lnSpc>
                <a:spcPct val="100000"/>
              </a:lnSpc>
              <a:spcBef>
                <a:spcPts val="1200"/>
              </a:spcBef>
            </a:pPr>
            <a:r>
              <a:rPr lang="en-US" b="1" dirty="0">
                <a:solidFill>
                  <a:srgbClr val="323132"/>
                </a:solidFill>
                <a:latin typeface="Franklin Gothic Demi" panose="020B0603020102020204" pitchFamily="34" charset="0"/>
                <a:ea typeface="Cooper Hewitt Book" charset="0"/>
                <a:cs typeface="Cooper Hewitt Book" charset="0"/>
              </a:rPr>
              <a:t>World-class resources </a:t>
            </a:r>
            <a:r>
              <a:rPr lang="en-US" dirty="0">
                <a:solidFill>
                  <a:srgbClr val="323132"/>
                </a:solidFill>
                <a:ea typeface="Cooper Hewitt Book" charset="0"/>
                <a:cs typeface="Cooper Hewitt Book" charset="0"/>
              </a:rPr>
              <a:t>to support effective organizations.</a:t>
            </a:r>
          </a:p>
        </p:txBody>
      </p:sp>
      <p:sp>
        <p:nvSpPr>
          <p:cNvPr id="4" name="Rectangle 3">
            <a:extLst>
              <a:ext uri="{FF2B5EF4-FFF2-40B4-BE49-F238E27FC236}">
                <a16:creationId xmlns:a16="http://schemas.microsoft.com/office/drawing/2014/main" id="{5B11BE01-0274-F74E-A6B6-BAA0CAE0D48A}"/>
              </a:ext>
            </a:extLst>
          </p:cNvPr>
          <p:cNvSpPr/>
          <p:nvPr/>
        </p:nvSpPr>
        <p:spPr>
          <a:xfrm>
            <a:off x="6762307" y="4312384"/>
            <a:ext cx="4842505" cy="1785104"/>
          </a:xfrm>
          <a:prstGeom prst="rect">
            <a:avLst/>
          </a:prstGeom>
        </p:spPr>
        <p:txBody>
          <a:bodyPr wrap="square">
            <a:spAutoFit/>
          </a:bodyPr>
          <a:lstStyle/>
          <a:p>
            <a:pPr algn="ctr"/>
            <a:r>
              <a:rPr lang="en-US" sz="2200" i="1" dirty="0">
                <a:solidFill>
                  <a:schemeClr val="bg1"/>
                </a:solidFill>
                <a:ea typeface="Cooper Hewitt Book" charset="0"/>
                <a:cs typeface="Cooper Hewitt Book" charset="0"/>
              </a:rPr>
              <a:t>“We are continually faced with a series of great opportunities brilliantly disguised as insoluble problems.”</a:t>
            </a:r>
          </a:p>
          <a:p>
            <a:pPr algn="ctr"/>
            <a:endParaRPr lang="en-US" sz="2200" i="1" dirty="0">
              <a:solidFill>
                <a:schemeClr val="bg1"/>
              </a:solidFill>
              <a:ea typeface="Cooper Hewitt Book" charset="0"/>
              <a:cs typeface="Cooper Hewitt Book" charset="0"/>
            </a:endParaRPr>
          </a:p>
          <a:p>
            <a:pPr algn="ctr"/>
            <a:r>
              <a:rPr lang="en-US" sz="2200" dirty="0">
                <a:solidFill>
                  <a:schemeClr val="bg1"/>
                </a:solidFill>
                <a:latin typeface="Franklin Gothic Demi" panose="020B0603020102020204" pitchFamily="34" charset="0"/>
                <a:ea typeface="Cooper Hewitt Book" charset="0"/>
                <a:cs typeface="Cooper Hewitt Book" charset="0"/>
              </a:rPr>
              <a:t>John W. Gardner</a:t>
            </a:r>
          </a:p>
        </p:txBody>
      </p:sp>
      <p:pic>
        <p:nvPicPr>
          <p:cNvPr id="5" name="Picture 4">
            <a:extLst>
              <a:ext uri="{FF2B5EF4-FFF2-40B4-BE49-F238E27FC236}">
                <a16:creationId xmlns:a16="http://schemas.microsoft.com/office/drawing/2014/main" id="{F0D85C10-078E-3D45-87D4-7B76BC56FE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35385" y="685800"/>
            <a:ext cx="2887792" cy="3332066"/>
          </a:xfrm>
          <a:prstGeom prst="rect">
            <a:avLst/>
          </a:prstGeom>
          <a:effectLst>
            <a:outerShdw blurRad="431800" dist="63500" dir="1860000" sx="89000" sy="89000" algn="ctr" rotWithShape="0">
              <a:srgbClr val="000000">
                <a:alpha val="73000"/>
              </a:srgbClr>
            </a:outerShdw>
          </a:effectLst>
        </p:spPr>
      </p:pic>
      <p:sp>
        <p:nvSpPr>
          <p:cNvPr id="6" name="Rectangle 5">
            <a:extLst>
              <a:ext uri="{FF2B5EF4-FFF2-40B4-BE49-F238E27FC236}">
                <a16:creationId xmlns:a16="http://schemas.microsoft.com/office/drawing/2014/main" id="{A65FCBEA-4087-3E4E-B4F3-AD42BA034A68}"/>
              </a:ext>
            </a:extLst>
          </p:cNvPr>
          <p:cNvSpPr/>
          <p:nvPr/>
        </p:nvSpPr>
        <p:spPr>
          <a:xfrm>
            <a:off x="11826240" y="6492240"/>
            <a:ext cx="365760" cy="3657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634D1E8E-8570-E442-8C3E-E4BD7F1E3028}"/>
              </a:ext>
            </a:extLst>
          </p:cNvPr>
          <p:cNvSpPr txBox="1">
            <a:spLocks/>
          </p:cNvSpPr>
          <p:nvPr/>
        </p:nvSpPr>
        <p:spPr>
          <a:xfrm>
            <a:off x="11826240" y="6492875"/>
            <a:ext cx="3657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F22A-CA1C-8B46-BCEF-B08E8F570D82}" type="slidenum">
              <a:rPr lang="en-US" smtClean="0"/>
              <a:pPr/>
              <a:t>9</a:t>
            </a:fld>
            <a:endParaRPr lang="en-US"/>
          </a:p>
        </p:txBody>
      </p:sp>
      <p:pic>
        <p:nvPicPr>
          <p:cNvPr id="8" name="Picture 7">
            <a:extLst>
              <a:ext uri="{FF2B5EF4-FFF2-40B4-BE49-F238E27FC236}">
                <a16:creationId xmlns:a16="http://schemas.microsoft.com/office/drawing/2014/main" id="{ACD61AC4-6687-494F-8045-6917E4E043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2883" y="6455397"/>
            <a:ext cx="1463650" cy="259446"/>
          </a:xfrm>
          <a:prstGeom prst="rect">
            <a:avLst/>
          </a:prstGeom>
        </p:spPr>
      </p:pic>
    </p:spTree>
    <p:extLst>
      <p:ext uri="{BB962C8B-B14F-4D97-AF65-F5344CB8AC3E}">
        <p14:creationId xmlns:p14="http://schemas.microsoft.com/office/powerpoint/2010/main" val="3882053174"/>
      </p:ext>
    </p:extLst>
  </p:cSld>
  <p:clrMapOvr>
    <a:masterClrMapping/>
  </p:clrMapOvr>
  <p:transition>
    <p:fade/>
  </p:transition>
</p:sld>
</file>

<file path=ppt/theme/theme1.xml><?xml version="1.0" encoding="utf-8"?>
<a:theme xmlns:a="http://schemas.openxmlformats.org/drawingml/2006/main" name="Office Theme">
  <a:themeElements>
    <a:clrScheme name="Independent Sector">
      <a:dk1>
        <a:srgbClr val="000000"/>
      </a:dk1>
      <a:lt1>
        <a:srgbClr val="FFFFFF"/>
      </a:lt1>
      <a:dk2>
        <a:srgbClr val="535559"/>
      </a:dk2>
      <a:lt2>
        <a:srgbClr val="D3D6DB"/>
      </a:lt2>
      <a:accent1>
        <a:srgbClr val="7AC143"/>
      </a:accent1>
      <a:accent2>
        <a:srgbClr val="66C1EF"/>
      </a:accent2>
      <a:accent3>
        <a:srgbClr val="FFCA41"/>
      </a:accent3>
      <a:accent4>
        <a:srgbClr val="F92A60"/>
      </a:accent4>
      <a:accent5>
        <a:srgbClr val="003D80"/>
      </a:accent5>
      <a:accent6>
        <a:srgbClr val="99E0C6"/>
      </a:accent6>
      <a:hlink>
        <a:srgbClr val="66C1EF"/>
      </a:hlink>
      <a:folHlink>
        <a:srgbClr val="003D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ndependent Sector">
      <a:dk1>
        <a:srgbClr val="000000"/>
      </a:dk1>
      <a:lt1>
        <a:srgbClr val="FFFFFF"/>
      </a:lt1>
      <a:dk2>
        <a:srgbClr val="535559"/>
      </a:dk2>
      <a:lt2>
        <a:srgbClr val="D3D6DB"/>
      </a:lt2>
      <a:accent1>
        <a:srgbClr val="7AC143"/>
      </a:accent1>
      <a:accent2>
        <a:srgbClr val="66C1EF"/>
      </a:accent2>
      <a:accent3>
        <a:srgbClr val="FFCA41"/>
      </a:accent3>
      <a:accent4>
        <a:srgbClr val="F92A60"/>
      </a:accent4>
      <a:accent5>
        <a:srgbClr val="003D80"/>
      </a:accent5>
      <a:accent6>
        <a:srgbClr val="99E0C6"/>
      </a:accent6>
      <a:hlink>
        <a:srgbClr val="66C1EF"/>
      </a:hlink>
      <a:folHlink>
        <a:srgbClr val="003D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Independent Sector">
      <a:dk1>
        <a:srgbClr val="000000"/>
      </a:dk1>
      <a:lt1>
        <a:srgbClr val="FFFFFF"/>
      </a:lt1>
      <a:dk2>
        <a:srgbClr val="535559"/>
      </a:dk2>
      <a:lt2>
        <a:srgbClr val="D3D6DB"/>
      </a:lt2>
      <a:accent1>
        <a:srgbClr val="7AC143"/>
      </a:accent1>
      <a:accent2>
        <a:srgbClr val="66C1EF"/>
      </a:accent2>
      <a:accent3>
        <a:srgbClr val="FFCA41"/>
      </a:accent3>
      <a:accent4>
        <a:srgbClr val="F92A60"/>
      </a:accent4>
      <a:accent5>
        <a:srgbClr val="003D80"/>
      </a:accent5>
      <a:accent6>
        <a:srgbClr val="99E0C6"/>
      </a:accent6>
      <a:hlink>
        <a:srgbClr val="66C1EF"/>
      </a:hlink>
      <a:folHlink>
        <a:srgbClr val="003D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Independent Sector">
      <a:dk1>
        <a:srgbClr val="000000"/>
      </a:dk1>
      <a:lt1>
        <a:srgbClr val="FFFFFF"/>
      </a:lt1>
      <a:dk2>
        <a:srgbClr val="535559"/>
      </a:dk2>
      <a:lt2>
        <a:srgbClr val="D3D6DB"/>
      </a:lt2>
      <a:accent1>
        <a:srgbClr val="7AC143"/>
      </a:accent1>
      <a:accent2>
        <a:srgbClr val="66C1EF"/>
      </a:accent2>
      <a:accent3>
        <a:srgbClr val="FFCA41"/>
      </a:accent3>
      <a:accent4>
        <a:srgbClr val="F92A60"/>
      </a:accent4>
      <a:accent5>
        <a:srgbClr val="003D80"/>
      </a:accent5>
      <a:accent6>
        <a:srgbClr val="99E0C6"/>
      </a:accent6>
      <a:hlink>
        <a:srgbClr val="66C1EF"/>
      </a:hlink>
      <a:folHlink>
        <a:srgbClr val="003D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19395</TotalTime>
  <Words>2063</Words>
  <Application>Microsoft Macintosh PowerPoint</Application>
  <PresentationFormat>Widescreen</PresentationFormat>
  <Paragraphs>289</Paragraphs>
  <Slides>40</Slides>
  <Notes>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40</vt:i4>
      </vt:variant>
    </vt:vector>
  </HeadingPairs>
  <TitlesOfParts>
    <vt:vector size="56" baseType="lpstr">
      <vt:lpstr>Arial</vt:lpstr>
      <vt:lpstr>Arial Black</vt:lpstr>
      <vt:lpstr>Calibri</vt:lpstr>
      <vt:lpstr>Cooper Hewitt Book</vt:lpstr>
      <vt:lpstr>Cooper Hewitt Light</vt:lpstr>
      <vt:lpstr>Cooper Hewitt Medium</vt:lpstr>
      <vt:lpstr>Cooper Hewitt Semibold</vt:lpstr>
      <vt:lpstr>Franklin Gothic Book</vt:lpstr>
      <vt:lpstr>Franklin Gothic Demi</vt:lpstr>
      <vt:lpstr>Franklin Gothic Medium</vt:lpstr>
      <vt:lpstr>Gill Sans</vt:lpstr>
      <vt:lpstr>Source Sans Pro</vt:lpstr>
      <vt:lpstr>Office Theme</vt:lpstr>
      <vt:lpstr>1_Office Theme</vt:lpstr>
      <vt:lpstr>2_Office Theme</vt:lpstr>
      <vt:lpstr>3_Office Theme</vt:lpstr>
      <vt:lpstr>PowerPoint Presentation</vt:lpstr>
      <vt:lpstr>PowerPoint Presentation</vt:lpstr>
      <vt:lpstr>PowerPoint Presentation</vt:lpstr>
      <vt:lpstr>The State of Trust</vt:lpstr>
      <vt:lpstr>America Without Nonprofits</vt:lpstr>
      <vt:lpstr>PowerPoint Presentation</vt:lpstr>
      <vt:lpstr>A Force to Be Reckoned With</vt:lpstr>
      <vt:lpstr>PowerPoint Presentation</vt:lpstr>
      <vt:lpstr>PowerPoint Presentation</vt:lpstr>
      <vt:lpstr>An Accelerator for Civil Society</vt:lpstr>
      <vt:lpstr>Build Community</vt:lpstr>
      <vt:lpstr>Accelerate Impact</vt:lpstr>
      <vt:lpstr>Lead on Policy</vt:lpstr>
      <vt:lpstr>What’s Next?</vt:lpstr>
      <vt:lpstr>PowerPoint Presentation</vt:lpstr>
      <vt:lpstr>PowerPoint Presentation</vt:lpstr>
      <vt:lpstr>PowerPoint Presentation</vt:lpstr>
      <vt:lpstr>Build Community</vt:lpstr>
      <vt:lpstr>PowerPoint Presentation</vt:lpstr>
      <vt:lpstr>PowerPoint Presentation</vt:lpstr>
      <vt:lpstr>PowerPoint Presentation</vt:lpstr>
      <vt:lpstr>PowerPoint Presentation</vt:lpstr>
      <vt:lpstr>Independent Sector Vision</vt:lpstr>
      <vt:lpstr>PowerPoint Presentation</vt:lpstr>
      <vt:lpstr>PowerPoint Presentation</vt:lpstr>
      <vt:lpstr>Workshops</vt:lpstr>
      <vt:lpstr>PowerPoint Presentation</vt:lpstr>
      <vt:lpstr>PowerPoint Presentation</vt:lpstr>
      <vt:lpstr>Upswell Partners</vt:lpstr>
      <vt:lpstr>Accelerate Impact</vt:lpstr>
      <vt:lpstr>PowerPoint Presentation</vt:lpstr>
      <vt:lpstr>Amplifying Diverse Voices</vt:lpstr>
      <vt:lpstr>Lead on Policy</vt:lpstr>
      <vt:lpstr>PowerPoint Presentation</vt:lpstr>
      <vt:lpstr>Leveraging External Expertise</vt:lpstr>
      <vt:lpstr>Our Financial Plan</vt:lpstr>
      <vt:lpstr>PowerPoint Presentation</vt:lpstr>
      <vt:lpstr>A Partnership Opportunity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Noah Mooney</dc:creator>
  <cp:lastModifiedBy>Shannon Ryan</cp:lastModifiedBy>
  <cp:revision>167</cp:revision>
  <cp:lastPrinted>2018-08-30T22:23:01Z</cp:lastPrinted>
  <dcterms:created xsi:type="dcterms:W3CDTF">2018-08-29T19:13:21Z</dcterms:created>
  <dcterms:modified xsi:type="dcterms:W3CDTF">2018-10-01T13:08:56Z</dcterms:modified>
</cp:coreProperties>
</file>